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5"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304F56-D47F-4D8E-A015-74DE572F67A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de-CH"/>
        </a:p>
      </dgm:t>
    </dgm:pt>
    <dgm:pt modelId="{AEEF7D90-5070-4E9A-A670-EFAAC9463AAB}">
      <dgm:prSet phldrT="[Text]"/>
      <dgm:spPr/>
      <dgm:t>
        <a:bodyPr/>
        <a:lstStyle/>
        <a:p>
          <a:r>
            <a:rPr lang="de-CH" dirty="0" err="1"/>
            <a:t>Get</a:t>
          </a:r>
          <a:r>
            <a:rPr lang="de-CH" dirty="0"/>
            <a:t> Response </a:t>
          </a:r>
          <a:r>
            <a:rPr lang="de-CH" dirty="0" err="1"/>
            <a:t>from</a:t>
          </a:r>
          <a:r>
            <a:rPr lang="de-CH" dirty="0"/>
            <a:t> REST API</a:t>
          </a:r>
        </a:p>
      </dgm:t>
    </dgm:pt>
    <dgm:pt modelId="{A2BF831F-B317-41E6-A4CF-13EC5CECA06B}" type="parTrans" cxnId="{7F9E5BB2-490A-49FD-B7F4-063D5C988123}">
      <dgm:prSet/>
      <dgm:spPr/>
      <dgm:t>
        <a:bodyPr/>
        <a:lstStyle/>
        <a:p>
          <a:endParaRPr lang="de-CH"/>
        </a:p>
      </dgm:t>
    </dgm:pt>
    <dgm:pt modelId="{7DF6A2AD-7AF3-4B01-ABDC-05E8768C4FF5}" type="sibTrans" cxnId="{7F9E5BB2-490A-49FD-B7F4-063D5C988123}">
      <dgm:prSet/>
      <dgm:spPr/>
      <dgm:t>
        <a:bodyPr/>
        <a:lstStyle/>
        <a:p>
          <a:endParaRPr lang="de-CH"/>
        </a:p>
      </dgm:t>
    </dgm:pt>
    <dgm:pt modelId="{388CBBFF-7DE9-4D10-BB36-3811E3DE6819}">
      <dgm:prSet phldrT="[Text]"/>
      <dgm:spPr/>
      <dgm:t>
        <a:bodyPr/>
        <a:lstStyle/>
        <a:p>
          <a:r>
            <a:rPr lang="de-CH" dirty="0" err="1"/>
            <a:t>Convert</a:t>
          </a:r>
          <a:r>
            <a:rPr lang="de-CH" dirty="0"/>
            <a:t> Response </a:t>
          </a:r>
          <a:r>
            <a:rPr lang="de-CH" dirty="0" err="1"/>
            <a:t>to</a:t>
          </a:r>
          <a:r>
            <a:rPr lang="de-CH" dirty="0"/>
            <a:t> JSON</a:t>
          </a:r>
        </a:p>
      </dgm:t>
    </dgm:pt>
    <dgm:pt modelId="{DC4F8CAF-BE4A-4C94-95BA-17619CF3F9E2}" type="parTrans" cxnId="{EA366E9F-D8A6-4537-8C2A-E0964E814061}">
      <dgm:prSet/>
      <dgm:spPr/>
      <dgm:t>
        <a:bodyPr/>
        <a:lstStyle/>
        <a:p>
          <a:endParaRPr lang="de-CH"/>
        </a:p>
      </dgm:t>
    </dgm:pt>
    <dgm:pt modelId="{1CCDEEB8-CD21-4949-9305-AD33ACD7E403}" type="sibTrans" cxnId="{EA366E9F-D8A6-4537-8C2A-E0964E814061}">
      <dgm:prSet/>
      <dgm:spPr/>
      <dgm:t>
        <a:bodyPr/>
        <a:lstStyle/>
        <a:p>
          <a:endParaRPr lang="de-CH"/>
        </a:p>
      </dgm:t>
    </dgm:pt>
    <dgm:pt modelId="{FA36FD83-AC5B-4748-BF30-1DC8067BC16E}">
      <dgm:prSet phldrT="[Text]"/>
      <dgm:spPr/>
      <dgm:t>
        <a:bodyPr/>
        <a:lstStyle/>
        <a:p>
          <a:r>
            <a:rPr lang="de-CH" dirty="0"/>
            <a:t>Transform Data</a:t>
          </a:r>
        </a:p>
      </dgm:t>
    </dgm:pt>
    <dgm:pt modelId="{F5684097-2A96-491A-82CB-135B7C1BDCB4}" type="parTrans" cxnId="{6F6DF67F-6B79-4E71-9984-772D44D62881}">
      <dgm:prSet/>
      <dgm:spPr/>
      <dgm:t>
        <a:bodyPr/>
        <a:lstStyle/>
        <a:p>
          <a:endParaRPr lang="de-CH"/>
        </a:p>
      </dgm:t>
    </dgm:pt>
    <dgm:pt modelId="{9EF169F5-7B5F-47C0-B764-5812CC1AC3E0}" type="sibTrans" cxnId="{6F6DF67F-6B79-4E71-9984-772D44D62881}">
      <dgm:prSet/>
      <dgm:spPr/>
      <dgm:t>
        <a:bodyPr/>
        <a:lstStyle/>
        <a:p>
          <a:endParaRPr lang="de-CH"/>
        </a:p>
      </dgm:t>
    </dgm:pt>
    <dgm:pt modelId="{02C8E5C9-3F29-4E18-A92C-5A5E3FE6067D}">
      <dgm:prSet phldrT="[Text]"/>
      <dgm:spPr/>
      <dgm:t>
        <a:bodyPr/>
        <a:lstStyle/>
        <a:p>
          <a:r>
            <a:rPr lang="de-CH" dirty="0"/>
            <a:t>Create Dictionary </a:t>
          </a:r>
          <a:r>
            <a:rPr lang="de-CH" dirty="0" err="1"/>
            <a:t>with</a:t>
          </a:r>
          <a:r>
            <a:rPr lang="de-CH" dirty="0"/>
            <a:t> Data</a:t>
          </a:r>
        </a:p>
      </dgm:t>
    </dgm:pt>
    <dgm:pt modelId="{B4CCB8D0-1D8A-4F75-B679-E95578BA246F}" type="parTrans" cxnId="{8B39A69C-1A8B-4296-875D-BEBF6F7D5341}">
      <dgm:prSet/>
      <dgm:spPr/>
      <dgm:t>
        <a:bodyPr/>
        <a:lstStyle/>
        <a:p>
          <a:endParaRPr lang="de-CH"/>
        </a:p>
      </dgm:t>
    </dgm:pt>
    <dgm:pt modelId="{4E35F1CE-5C54-467B-BB5B-55CFA8A52357}" type="sibTrans" cxnId="{8B39A69C-1A8B-4296-875D-BEBF6F7D5341}">
      <dgm:prSet/>
      <dgm:spPr/>
      <dgm:t>
        <a:bodyPr/>
        <a:lstStyle/>
        <a:p>
          <a:endParaRPr lang="de-CH"/>
        </a:p>
      </dgm:t>
    </dgm:pt>
    <dgm:pt modelId="{CAD7DC58-F02F-4B8F-B9B7-4F1896A6324B}">
      <dgm:prSet phldrT="[Text]"/>
      <dgm:spPr/>
      <dgm:t>
        <a:bodyPr/>
        <a:lstStyle/>
        <a:p>
          <a:r>
            <a:rPr lang="de-CH" dirty="0"/>
            <a:t>Create Dataframe</a:t>
          </a:r>
        </a:p>
      </dgm:t>
    </dgm:pt>
    <dgm:pt modelId="{30269D69-3D3F-4E4D-A860-FFCBEC3D8F45}" type="parTrans" cxnId="{AC832B14-2E9F-4287-A0CD-15F7BB8D8D8C}">
      <dgm:prSet/>
      <dgm:spPr/>
      <dgm:t>
        <a:bodyPr/>
        <a:lstStyle/>
        <a:p>
          <a:endParaRPr lang="de-CH"/>
        </a:p>
      </dgm:t>
    </dgm:pt>
    <dgm:pt modelId="{9450748D-0D02-4B53-B4EA-AE33B12D8EF2}" type="sibTrans" cxnId="{AC832B14-2E9F-4287-A0CD-15F7BB8D8D8C}">
      <dgm:prSet/>
      <dgm:spPr/>
      <dgm:t>
        <a:bodyPr/>
        <a:lstStyle/>
        <a:p>
          <a:endParaRPr lang="de-CH"/>
        </a:p>
      </dgm:t>
    </dgm:pt>
    <dgm:pt modelId="{707E7601-4468-4EB5-A9C6-129F2B59D2A3}">
      <dgm:prSet phldrT="[Text]"/>
      <dgm:spPr/>
      <dgm:t>
        <a:bodyPr/>
        <a:lstStyle/>
        <a:p>
          <a:r>
            <a:rPr lang="de-CH" dirty="0"/>
            <a:t>Filter Dataframe</a:t>
          </a:r>
        </a:p>
      </dgm:t>
    </dgm:pt>
    <dgm:pt modelId="{308D62ED-52D0-4FFF-9EEB-C81AC884500C}" type="parTrans" cxnId="{E39C8942-DB1D-495E-85A4-3662CDA6F77B}">
      <dgm:prSet/>
      <dgm:spPr/>
      <dgm:t>
        <a:bodyPr/>
        <a:lstStyle/>
        <a:p>
          <a:endParaRPr lang="de-CH"/>
        </a:p>
      </dgm:t>
    </dgm:pt>
    <dgm:pt modelId="{6247D60A-384F-4618-B21C-43A21D0298D6}" type="sibTrans" cxnId="{E39C8942-DB1D-495E-85A4-3662CDA6F77B}">
      <dgm:prSet/>
      <dgm:spPr/>
      <dgm:t>
        <a:bodyPr/>
        <a:lstStyle/>
        <a:p>
          <a:endParaRPr lang="de-CH"/>
        </a:p>
      </dgm:t>
    </dgm:pt>
    <dgm:pt modelId="{4E9A5108-D715-4466-8F60-7C2788276D70}">
      <dgm:prSet phldrT="[Text]"/>
      <dgm:spPr/>
      <dgm:t>
        <a:bodyPr/>
        <a:lstStyle/>
        <a:p>
          <a:r>
            <a:rPr lang="de-CH" dirty="0"/>
            <a:t>Export </a:t>
          </a:r>
          <a:r>
            <a:rPr lang="de-CH" dirty="0" err="1"/>
            <a:t>to</a:t>
          </a:r>
          <a:r>
            <a:rPr lang="de-CH" dirty="0"/>
            <a:t> File</a:t>
          </a:r>
        </a:p>
      </dgm:t>
    </dgm:pt>
    <dgm:pt modelId="{0EB12C92-1CD0-4159-86F9-4442CC8CDB3E}" type="parTrans" cxnId="{75D73014-2C2C-4914-A5E4-98654B3FF395}">
      <dgm:prSet/>
      <dgm:spPr/>
      <dgm:t>
        <a:bodyPr/>
        <a:lstStyle/>
        <a:p>
          <a:endParaRPr lang="de-CH"/>
        </a:p>
      </dgm:t>
    </dgm:pt>
    <dgm:pt modelId="{FDD170B6-3B83-44E1-9641-E5D7894D58D1}" type="sibTrans" cxnId="{75D73014-2C2C-4914-A5E4-98654B3FF395}">
      <dgm:prSet/>
      <dgm:spPr/>
      <dgm:t>
        <a:bodyPr/>
        <a:lstStyle/>
        <a:p>
          <a:endParaRPr lang="de-CH"/>
        </a:p>
      </dgm:t>
    </dgm:pt>
    <dgm:pt modelId="{D6B932AA-B2B0-457E-B40B-0F7347B2AC10}" type="pres">
      <dgm:prSet presAssocID="{D3304F56-D47F-4D8E-A015-74DE572F67A4}" presName="Name0" presStyleCnt="0">
        <dgm:presLayoutVars>
          <dgm:dir/>
          <dgm:resizeHandles val="exact"/>
        </dgm:presLayoutVars>
      </dgm:prSet>
      <dgm:spPr/>
    </dgm:pt>
    <dgm:pt modelId="{B357E7B7-59B9-451E-A4B7-723BBDD78E55}" type="pres">
      <dgm:prSet presAssocID="{AEEF7D90-5070-4E9A-A670-EFAAC9463AAB}" presName="node" presStyleLbl="node1" presStyleIdx="0" presStyleCnt="7">
        <dgm:presLayoutVars>
          <dgm:bulletEnabled val="1"/>
        </dgm:presLayoutVars>
      </dgm:prSet>
      <dgm:spPr/>
    </dgm:pt>
    <dgm:pt modelId="{5938C8FD-8691-48B3-ADE8-F6EBB4569270}" type="pres">
      <dgm:prSet presAssocID="{7DF6A2AD-7AF3-4B01-ABDC-05E8768C4FF5}" presName="sibTrans" presStyleLbl="sibTrans1D1" presStyleIdx="0" presStyleCnt="6"/>
      <dgm:spPr/>
    </dgm:pt>
    <dgm:pt modelId="{728B39BF-D5F2-4ABF-BC5D-1FA7CD544B8A}" type="pres">
      <dgm:prSet presAssocID="{7DF6A2AD-7AF3-4B01-ABDC-05E8768C4FF5}" presName="connectorText" presStyleLbl="sibTrans1D1" presStyleIdx="0" presStyleCnt="6"/>
      <dgm:spPr/>
    </dgm:pt>
    <dgm:pt modelId="{5269B047-25F9-4F86-8C04-25C76339E035}" type="pres">
      <dgm:prSet presAssocID="{388CBBFF-7DE9-4D10-BB36-3811E3DE6819}" presName="node" presStyleLbl="node1" presStyleIdx="1" presStyleCnt="7">
        <dgm:presLayoutVars>
          <dgm:bulletEnabled val="1"/>
        </dgm:presLayoutVars>
      </dgm:prSet>
      <dgm:spPr/>
    </dgm:pt>
    <dgm:pt modelId="{6D17D25B-8C9B-44D1-A96A-2A0934A1B29D}" type="pres">
      <dgm:prSet presAssocID="{1CCDEEB8-CD21-4949-9305-AD33ACD7E403}" presName="sibTrans" presStyleLbl="sibTrans1D1" presStyleIdx="1" presStyleCnt="6"/>
      <dgm:spPr/>
    </dgm:pt>
    <dgm:pt modelId="{E6CD0165-93C7-4E21-81F5-82C2B7F2487C}" type="pres">
      <dgm:prSet presAssocID="{1CCDEEB8-CD21-4949-9305-AD33ACD7E403}" presName="connectorText" presStyleLbl="sibTrans1D1" presStyleIdx="1" presStyleCnt="6"/>
      <dgm:spPr/>
    </dgm:pt>
    <dgm:pt modelId="{25884A9E-E50D-4F8D-8EE8-FBD805D995FA}" type="pres">
      <dgm:prSet presAssocID="{FA36FD83-AC5B-4748-BF30-1DC8067BC16E}" presName="node" presStyleLbl="node1" presStyleIdx="2" presStyleCnt="7">
        <dgm:presLayoutVars>
          <dgm:bulletEnabled val="1"/>
        </dgm:presLayoutVars>
      </dgm:prSet>
      <dgm:spPr/>
    </dgm:pt>
    <dgm:pt modelId="{E9606BF8-B707-4B34-817E-2A6B1521D500}" type="pres">
      <dgm:prSet presAssocID="{9EF169F5-7B5F-47C0-B764-5812CC1AC3E0}" presName="sibTrans" presStyleLbl="sibTrans1D1" presStyleIdx="2" presStyleCnt="6"/>
      <dgm:spPr/>
    </dgm:pt>
    <dgm:pt modelId="{54C24A5E-1958-4D7D-9C21-9FCBB25F88E0}" type="pres">
      <dgm:prSet presAssocID="{9EF169F5-7B5F-47C0-B764-5812CC1AC3E0}" presName="connectorText" presStyleLbl="sibTrans1D1" presStyleIdx="2" presStyleCnt="6"/>
      <dgm:spPr/>
    </dgm:pt>
    <dgm:pt modelId="{4997225A-019E-4AF0-A7E3-71596EA5F53B}" type="pres">
      <dgm:prSet presAssocID="{02C8E5C9-3F29-4E18-A92C-5A5E3FE6067D}" presName="node" presStyleLbl="node1" presStyleIdx="3" presStyleCnt="7">
        <dgm:presLayoutVars>
          <dgm:bulletEnabled val="1"/>
        </dgm:presLayoutVars>
      </dgm:prSet>
      <dgm:spPr/>
    </dgm:pt>
    <dgm:pt modelId="{CFE4E8FD-0E94-4F9B-8623-AAED71FA9362}" type="pres">
      <dgm:prSet presAssocID="{4E35F1CE-5C54-467B-BB5B-55CFA8A52357}" presName="sibTrans" presStyleLbl="sibTrans1D1" presStyleIdx="3" presStyleCnt="6"/>
      <dgm:spPr/>
    </dgm:pt>
    <dgm:pt modelId="{F52C0B6B-AF2E-4464-897E-FBB1D5CBB394}" type="pres">
      <dgm:prSet presAssocID="{4E35F1CE-5C54-467B-BB5B-55CFA8A52357}" presName="connectorText" presStyleLbl="sibTrans1D1" presStyleIdx="3" presStyleCnt="6"/>
      <dgm:spPr/>
    </dgm:pt>
    <dgm:pt modelId="{87CC06E2-0938-4260-B8FE-0C070C3F3FC7}" type="pres">
      <dgm:prSet presAssocID="{CAD7DC58-F02F-4B8F-B9B7-4F1896A6324B}" presName="node" presStyleLbl="node1" presStyleIdx="4" presStyleCnt="7">
        <dgm:presLayoutVars>
          <dgm:bulletEnabled val="1"/>
        </dgm:presLayoutVars>
      </dgm:prSet>
      <dgm:spPr/>
    </dgm:pt>
    <dgm:pt modelId="{FDBD40D1-19F6-401B-A06E-873AA9019B6D}" type="pres">
      <dgm:prSet presAssocID="{9450748D-0D02-4B53-B4EA-AE33B12D8EF2}" presName="sibTrans" presStyleLbl="sibTrans1D1" presStyleIdx="4" presStyleCnt="6"/>
      <dgm:spPr/>
    </dgm:pt>
    <dgm:pt modelId="{9E4DBC8E-65EA-4543-AF43-93BB2069DB06}" type="pres">
      <dgm:prSet presAssocID="{9450748D-0D02-4B53-B4EA-AE33B12D8EF2}" presName="connectorText" presStyleLbl="sibTrans1D1" presStyleIdx="4" presStyleCnt="6"/>
      <dgm:spPr/>
    </dgm:pt>
    <dgm:pt modelId="{81229C62-08DD-430D-A0A9-7A05B33CEB1D}" type="pres">
      <dgm:prSet presAssocID="{707E7601-4468-4EB5-A9C6-129F2B59D2A3}" presName="node" presStyleLbl="node1" presStyleIdx="5" presStyleCnt="7">
        <dgm:presLayoutVars>
          <dgm:bulletEnabled val="1"/>
        </dgm:presLayoutVars>
      </dgm:prSet>
      <dgm:spPr/>
    </dgm:pt>
    <dgm:pt modelId="{870FDA77-6316-4D05-9F40-66A391B57DD9}" type="pres">
      <dgm:prSet presAssocID="{6247D60A-384F-4618-B21C-43A21D0298D6}" presName="sibTrans" presStyleLbl="sibTrans1D1" presStyleIdx="5" presStyleCnt="6"/>
      <dgm:spPr/>
    </dgm:pt>
    <dgm:pt modelId="{F18C419B-5A66-407B-8369-2E29C391F7BF}" type="pres">
      <dgm:prSet presAssocID="{6247D60A-384F-4618-B21C-43A21D0298D6}" presName="connectorText" presStyleLbl="sibTrans1D1" presStyleIdx="5" presStyleCnt="6"/>
      <dgm:spPr/>
    </dgm:pt>
    <dgm:pt modelId="{2BB6E8FE-F327-4794-AC53-5CE68D2E487C}" type="pres">
      <dgm:prSet presAssocID="{4E9A5108-D715-4466-8F60-7C2788276D70}" presName="node" presStyleLbl="node1" presStyleIdx="6" presStyleCnt="7">
        <dgm:presLayoutVars>
          <dgm:bulletEnabled val="1"/>
        </dgm:presLayoutVars>
      </dgm:prSet>
      <dgm:spPr/>
    </dgm:pt>
  </dgm:ptLst>
  <dgm:cxnLst>
    <dgm:cxn modelId="{AC832B14-2E9F-4287-A0CD-15F7BB8D8D8C}" srcId="{D3304F56-D47F-4D8E-A015-74DE572F67A4}" destId="{CAD7DC58-F02F-4B8F-B9B7-4F1896A6324B}" srcOrd="4" destOrd="0" parTransId="{30269D69-3D3F-4E4D-A860-FFCBEC3D8F45}" sibTransId="{9450748D-0D02-4B53-B4EA-AE33B12D8EF2}"/>
    <dgm:cxn modelId="{75D73014-2C2C-4914-A5E4-98654B3FF395}" srcId="{D3304F56-D47F-4D8E-A015-74DE572F67A4}" destId="{4E9A5108-D715-4466-8F60-7C2788276D70}" srcOrd="6" destOrd="0" parTransId="{0EB12C92-1CD0-4159-86F9-4442CC8CDB3E}" sibTransId="{FDD170B6-3B83-44E1-9641-E5D7894D58D1}"/>
    <dgm:cxn modelId="{3BE41B18-EAE9-4598-A2AF-C2FEC4354C7B}" type="presOf" srcId="{6247D60A-384F-4618-B21C-43A21D0298D6}" destId="{870FDA77-6316-4D05-9F40-66A391B57DD9}" srcOrd="0" destOrd="0" presId="urn:microsoft.com/office/officeart/2005/8/layout/bProcess3"/>
    <dgm:cxn modelId="{3CCD851F-EFC2-46E0-B168-83B2F87AA444}" type="presOf" srcId="{AEEF7D90-5070-4E9A-A670-EFAAC9463AAB}" destId="{B357E7B7-59B9-451E-A4B7-723BBDD78E55}" srcOrd="0" destOrd="0" presId="urn:microsoft.com/office/officeart/2005/8/layout/bProcess3"/>
    <dgm:cxn modelId="{4A55BD2D-8769-4645-B73B-942AF3273347}" type="presOf" srcId="{9450748D-0D02-4B53-B4EA-AE33B12D8EF2}" destId="{9E4DBC8E-65EA-4543-AF43-93BB2069DB06}" srcOrd="1" destOrd="0" presId="urn:microsoft.com/office/officeart/2005/8/layout/bProcess3"/>
    <dgm:cxn modelId="{00E5FE31-CA3A-40A8-BADE-336ED5EB5C24}" type="presOf" srcId="{CAD7DC58-F02F-4B8F-B9B7-4F1896A6324B}" destId="{87CC06E2-0938-4260-B8FE-0C070C3F3FC7}" srcOrd="0" destOrd="0" presId="urn:microsoft.com/office/officeart/2005/8/layout/bProcess3"/>
    <dgm:cxn modelId="{E39C8942-DB1D-495E-85A4-3662CDA6F77B}" srcId="{D3304F56-D47F-4D8E-A015-74DE572F67A4}" destId="{707E7601-4468-4EB5-A9C6-129F2B59D2A3}" srcOrd="5" destOrd="0" parTransId="{308D62ED-52D0-4FFF-9EEB-C81AC884500C}" sibTransId="{6247D60A-384F-4618-B21C-43A21D0298D6}"/>
    <dgm:cxn modelId="{914DE868-2641-4B07-8133-6D0A24A66989}" type="presOf" srcId="{4E35F1CE-5C54-467B-BB5B-55CFA8A52357}" destId="{CFE4E8FD-0E94-4F9B-8623-AAED71FA9362}" srcOrd="0" destOrd="0" presId="urn:microsoft.com/office/officeart/2005/8/layout/bProcess3"/>
    <dgm:cxn modelId="{1E69E94F-0907-4ACC-AA9E-2635FFFC496D}" type="presOf" srcId="{4E35F1CE-5C54-467B-BB5B-55CFA8A52357}" destId="{F52C0B6B-AF2E-4464-897E-FBB1D5CBB394}" srcOrd="1" destOrd="0" presId="urn:microsoft.com/office/officeart/2005/8/layout/bProcess3"/>
    <dgm:cxn modelId="{27787B52-CB3F-4681-9943-00E6A6D639AD}" type="presOf" srcId="{FA36FD83-AC5B-4748-BF30-1DC8067BC16E}" destId="{25884A9E-E50D-4F8D-8EE8-FBD805D995FA}" srcOrd="0" destOrd="0" presId="urn:microsoft.com/office/officeart/2005/8/layout/bProcess3"/>
    <dgm:cxn modelId="{6F6DF67F-6B79-4E71-9984-772D44D62881}" srcId="{D3304F56-D47F-4D8E-A015-74DE572F67A4}" destId="{FA36FD83-AC5B-4748-BF30-1DC8067BC16E}" srcOrd="2" destOrd="0" parTransId="{F5684097-2A96-491A-82CB-135B7C1BDCB4}" sibTransId="{9EF169F5-7B5F-47C0-B764-5812CC1AC3E0}"/>
    <dgm:cxn modelId="{842F2882-90EF-48C9-8EDF-536EEA500D56}" type="presOf" srcId="{9EF169F5-7B5F-47C0-B764-5812CC1AC3E0}" destId="{E9606BF8-B707-4B34-817E-2A6B1521D500}" srcOrd="0" destOrd="0" presId="urn:microsoft.com/office/officeart/2005/8/layout/bProcess3"/>
    <dgm:cxn modelId="{D26F0988-CB6B-4CFF-B12B-C619E38BB55C}" type="presOf" srcId="{D3304F56-D47F-4D8E-A015-74DE572F67A4}" destId="{D6B932AA-B2B0-457E-B40B-0F7347B2AC10}" srcOrd="0" destOrd="0" presId="urn:microsoft.com/office/officeart/2005/8/layout/bProcess3"/>
    <dgm:cxn modelId="{D7410B89-51D5-45DE-A204-43E8B7F50087}" type="presOf" srcId="{4E9A5108-D715-4466-8F60-7C2788276D70}" destId="{2BB6E8FE-F327-4794-AC53-5CE68D2E487C}" srcOrd="0" destOrd="0" presId="urn:microsoft.com/office/officeart/2005/8/layout/bProcess3"/>
    <dgm:cxn modelId="{8B39A69C-1A8B-4296-875D-BEBF6F7D5341}" srcId="{D3304F56-D47F-4D8E-A015-74DE572F67A4}" destId="{02C8E5C9-3F29-4E18-A92C-5A5E3FE6067D}" srcOrd="3" destOrd="0" parTransId="{B4CCB8D0-1D8A-4F75-B679-E95578BA246F}" sibTransId="{4E35F1CE-5C54-467B-BB5B-55CFA8A52357}"/>
    <dgm:cxn modelId="{EA366E9F-D8A6-4537-8C2A-E0964E814061}" srcId="{D3304F56-D47F-4D8E-A015-74DE572F67A4}" destId="{388CBBFF-7DE9-4D10-BB36-3811E3DE6819}" srcOrd="1" destOrd="0" parTransId="{DC4F8CAF-BE4A-4C94-95BA-17619CF3F9E2}" sibTransId="{1CCDEEB8-CD21-4949-9305-AD33ACD7E403}"/>
    <dgm:cxn modelId="{A82D72A5-1AFC-4504-93C0-76FC11056FA8}" type="presOf" srcId="{1CCDEEB8-CD21-4949-9305-AD33ACD7E403}" destId="{E6CD0165-93C7-4E21-81F5-82C2B7F2487C}" srcOrd="1" destOrd="0" presId="urn:microsoft.com/office/officeart/2005/8/layout/bProcess3"/>
    <dgm:cxn modelId="{126F96A6-8028-4B01-9411-755A76C2D358}" type="presOf" srcId="{02C8E5C9-3F29-4E18-A92C-5A5E3FE6067D}" destId="{4997225A-019E-4AF0-A7E3-71596EA5F53B}" srcOrd="0" destOrd="0" presId="urn:microsoft.com/office/officeart/2005/8/layout/bProcess3"/>
    <dgm:cxn modelId="{C5644AAA-D071-41F5-831A-90F8373900D1}" type="presOf" srcId="{1CCDEEB8-CD21-4949-9305-AD33ACD7E403}" destId="{6D17D25B-8C9B-44D1-A96A-2A0934A1B29D}" srcOrd="0" destOrd="0" presId="urn:microsoft.com/office/officeart/2005/8/layout/bProcess3"/>
    <dgm:cxn modelId="{F84624AD-0824-4A45-9C95-CBDD21B9B29E}" type="presOf" srcId="{7DF6A2AD-7AF3-4B01-ABDC-05E8768C4FF5}" destId="{5938C8FD-8691-48B3-ADE8-F6EBB4569270}" srcOrd="0" destOrd="0" presId="urn:microsoft.com/office/officeart/2005/8/layout/bProcess3"/>
    <dgm:cxn modelId="{7F9E5BB2-490A-49FD-B7F4-063D5C988123}" srcId="{D3304F56-D47F-4D8E-A015-74DE572F67A4}" destId="{AEEF7D90-5070-4E9A-A670-EFAAC9463AAB}" srcOrd="0" destOrd="0" parTransId="{A2BF831F-B317-41E6-A4CF-13EC5CECA06B}" sibTransId="{7DF6A2AD-7AF3-4B01-ABDC-05E8768C4FF5}"/>
    <dgm:cxn modelId="{AE908ABC-FC4D-4456-A278-0A0515E0856B}" type="presOf" srcId="{388CBBFF-7DE9-4D10-BB36-3811E3DE6819}" destId="{5269B047-25F9-4F86-8C04-25C76339E035}" srcOrd="0" destOrd="0" presId="urn:microsoft.com/office/officeart/2005/8/layout/bProcess3"/>
    <dgm:cxn modelId="{4378E1CE-9D56-4EC2-9B82-E0A8DDDA1F36}" type="presOf" srcId="{707E7601-4468-4EB5-A9C6-129F2B59D2A3}" destId="{81229C62-08DD-430D-A0A9-7A05B33CEB1D}" srcOrd="0" destOrd="0" presId="urn:microsoft.com/office/officeart/2005/8/layout/bProcess3"/>
    <dgm:cxn modelId="{C0891ED1-2DBC-4BE4-A631-E808E6F56B77}" type="presOf" srcId="{7DF6A2AD-7AF3-4B01-ABDC-05E8768C4FF5}" destId="{728B39BF-D5F2-4ABF-BC5D-1FA7CD544B8A}" srcOrd="1" destOrd="0" presId="urn:microsoft.com/office/officeart/2005/8/layout/bProcess3"/>
    <dgm:cxn modelId="{54015CE3-C852-40E5-8D2D-7EA8BF6575B5}" type="presOf" srcId="{6247D60A-384F-4618-B21C-43A21D0298D6}" destId="{F18C419B-5A66-407B-8369-2E29C391F7BF}" srcOrd="1" destOrd="0" presId="urn:microsoft.com/office/officeart/2005/8/layout/bProcess3"/>
    <dgm:cxn modelId="{A87201F9-4F56-455D-87F1-B54608834284}" type="presOf" srcId="{9EF169F5-7B5F-47C0-B764-5812CC1AC3E0}" destId="{54C24A5E-1958-4D7D-9C21-9FCBB25F88E0}" srcOrd="1" destOrd="0" presId="urn:microsoft.com/office/officeart/2005/8/layout/bProcess3"/>
    <dgm:cxn modelId="{59DDDFFE-FA31-4DA5-9C71-56AA8B15FFDE}" type="presOf" srcId="{9450748D-0D02-4B53-B4EA-AE33B12D8EF2}" destId="{FDBD40D1-19F6-401B-A06E-873AA9019B6D}" srcOrd="0" destOrd="0" presId="urn:microsoft.com/office/officeart/2005/8/layout/bProcess3"/>
    <dgm:cxn modelId="{D23663A2-A3C9-4034-BE55-4265C9BE1D28}" type="presParOf" srcId="{D6B932AA-B2B0-457E-B40B-0F7347B2AC10}" destId="{B357E7B7-59B9-451E-A4B7-723BBDD78E55}" srcOrd="0" destOrd="0" presId="urn:microsoft.com/office/officeart/2005/8/layout/bProcess3"/>
    <dgm:cxn modelId="{9909FA12-E5C4-40B6-A995-A87EF463F877}" type="presParOf" srcId="{D6B932AA-B2B0-457E-B40B-0F7347B2AC10}" destId="{5938C8FD-8691-48B3-ADE8-F6EBB4569270}" srcOrd="1" destOrd="0" presId="urn:microsoft.com/office/officeart/2005/8/layout/bProcess3"/>
    <dgm:cxn modelId="{AA5727C0-658D-4C26-86E5-E156CE0CD5FE}" type="presParOf" srcId="{5938C8FD-8691-48B3-ADE8-F6EBB4569270}" destId="{728B39BF-D5F2-4ABF-BC5D-1FA7CD544B8A}" srcOrd="0" destOrd="0" presId="urn:microsoft.com/office/officeart/2005/8/layout/bProcess3"/>
    <dgm:cxn modelId="{CB1F87A1-CA37-4AD1-850D-5FCA8188613E}" type="presParOf" srcId="{D6B932AA-B2B0-457E-B40B-0F7347B2AC10}" destId="{5269B047-25F9-4F86-8C04-25C76339E035}" srcOrd="2" destOrd="0" presId="urn:microsoft.com/office/officeart/2005/8/layout/bProcess3"/>
    <dgm:cxn modelId="{CF394E03-FB78-420C-8FD2-F58BA6FB807A}" type="presParOf" srcId="{D6B932AA-B2B0-457E-B40B-0F7347B2AC10}" destId="{6D17D25B-8C9B-44D1-A96A-2A0934A1B29D}" srcOrd="3" destOrd="0" presId="urn:microsoft.com/office/officeart/2005/8/layout/bProcess3"/>
    <dgm:cxn modelId="{D947D564-FAAA-484A-B341-E3A9E153E486}" type="presParOf" srcId="{6D17D25B-8C9B-44D1-A96A-2A0934A1B29D}" destId="{E6CD0165-93C7-4E21-81F5-82C2B7F2487C}" srcOrd="0" destOrd="0" presId="urn:microsoft.com/office/officeart/2005/8/layout/bProcess3"/>
    <dgm:cxn modelId="{3E7E5390-E9E5-49B5-B997-7E3E4D96B99B}" type="presParOf" srcId="{D6B932AA-B2B0-457E-B40B-0F7347B2AC10}" destId="{25884A9E-E50D-4F8D-8EE8-FBD805D995FA}" srcOrd="4" destOrd="0" presId="urn:microsoft.com/office/officeart/2005/8/layout/bProcess3"/>
    <dgm:cxn modelId="{2361BDB2-3AF3-4E54-B36E-18EC1AB367F0}" type="presParOf" srcId="{D6B932AA-B2B0-457E-B40B-0F7347B2AC10}" destId="{E9606BF8-B707-4B34-817E-2A6B1521D500}" srcOrd="5" destOrd="0" presId="urn:microsoft.com/office/officeart/2005/8/layout/bProcess3"/>
    <dgm:cxn modelId="{7B051E93-6E73-4AD2-BC5A-A61976639318}" type="presParOf" srcId="{E9606BF8-B707-4B34-817E-2A6B1521D500}" destId="{54C24A5E-1958-4D7D-9C21-9FCBB25F88E0}" srcOrd="0" destOrd="0" presId="urn:microsoft.com/office/officeart/2005/8/layout/bProcess3"/>
    <dgm:cxn modelId="{EA6C8580-29E9-4850-9CDB-42F947E3AC8B}" type="presParOf" srcId="{D6B932AA-B2B0-457E-B40B-0F7347B2AC10}" destId="{4997225A-019E-4AF0-A7E3-71596EA5F53B}" srcOrd="6" destOrd="0" presId="urn:microsoft.com/office/officeart/2005/8/layout/bProcess3"/>
    <dgm:cxn modelId="{91825BB9-940B-4CBC-985C-D861FDCF91DF}" type="presParOf" srcId="{D6B932AA-B2B0-457E-B40B-0F7347B2AC10}" destId="{CFE4E8FD-0E94-4F9B-8623-AAED71FA9362}" srcOrd="7" destOrd="0" presId="urn:microsoft.com/office/officeart/2005/8/layout/bProcess3"/>
    <dgm:cxn modelId="{10D01E1C-E823-4626-A79C-81D926D93403}" type="presParOf" srcId="{CFE4E8FD-0E94-4F9B-8623-AAED71FA9362}" destId="{F52C0B6B-AF2E-4464-897E-FBB1D5CBB394}" srcOrd="0" destOrd="0" presId="urn:microsoft.com/office/officeart/2005/8/layout/bProcess3"/>
    <dgm:cxn modelId="{ACF93613-4D06-41EF-910D-55030B36317E}" type="presParOf" srcId="{D6B932AA-B2B0-457E-B40B-0F7347B2AC10}" destId="{87CC06E2-0938-4260-B8FE-0C070C3F3FC7}" srcOrd="8" destOrd="0" presId="urn:microsoft.com/office/officeart/2005/8/layout/bProcess3"/>
    <dgm:cxn modelId="{BD792B1A-78EA-42BD-A3FB-127014C2F936}" type="presParOf" srcId="{D6B932AA-B2B0-457E-B40B-0F7347B2AC10}" destId="{FDBD40D1-19F6-401B-A06E-873AA9019B6D}" srcOrd="9" destOrd="0" presId="urn:microsoft.com/office/officeart/2005/8/layout/bProcess3"/>
    <dgm:cxn modelId="{65DA5174-3AD8-4A9D-8B03-9BACD0C15C14}" type="presParOf" srcId="{FDBD40D1-19F6-401B-A06E-873AA9019B6D}" destId="{9E4DBC8E-65EA-4543-AF43-93BB2069DB06}" srcOrd="0" destOrd="0" presId="urn:microsoft.com/office/officeart/2005/8/layout/bProcess3"/>
    <dgm:cxn modelId="{08E1505F-010F-4002-86BA-37E63CE33C69}" type="presParOf" srcId="{D6B932AA-B2B0-457E-B40B-0F7347B2AC10}" destId="{81229C62-08DD-430D-A0A9-7A05B33CEB1D}" srcOrd="10" destOrd="0" presId="urn:microsoft.com/office/officeart/2005/8/layout/bProcess3"/>
    <dgm:cxn modelId="{252AE20E-9F99-4107-AEF1-99C18E56CB22}" type="presParOf" srcId="{D6B932AA-B2B0-457E-B40B-0F7347B2AC10}" destId="{870FDA77-6316-4D05-9F40-66A391B57DD9}" srcOrd="11" destOrd="0" presId="urn:microsoft.com/office/officeart/2005/8/layout/bProcess3"/>
    <dgm:cxn modelId="{F6FF2FAF-ADD3-4979-8183-D9805C25F8C1}" type="presParOf" srcId="{870FDA77-6316-4D05-9F40-66A391B57DD9}" destId="{F18C419B-5A66-407B-8369-2E29C391F7BF}" srcOrd="0" destOrd="0" presId="urn:microsoft.com/office/officeart/2005/8/layout/bProcess3"/>
    <dgm:cxn modelId="{35E56C1B-700E-45FE-9BB4-82B2B0ABEDB5}" type="presParOf" srcId="{D6B932AA-B2B0-457E-B40B-0F7347B2AC10}" destId="{2BB6E8FE-F327-4794-AC53-5CE68D2E487C}"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304F56-D47F-4D8E-A015-74DE572F67A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de-CH"/>
        </a:p>
      </dgm:t>
    </dgm:pt>
    <dgm:pt modelId="{AEEF7D90-5070-4E9A-A670-EFAAC9463AAB}">
      <dgm:prSet phldrT="[Text]"/>
      <dgm:spPr/>
      <dgm:t>
        <a:bodyPr/>
        <a:lstStyle/>
        <a:p>
          <a:r>
            <a:rPr lang="de-CH" dirty="0" err="1"/>
            <a:t>Get</a:t>
          </a:r>
          <a:r>
            <a:rPr lang="de-CH" dirty="0"/>
            <a:t> Response </a:t>
          </a:r>
          <a:r>
            <a:rPr lang="de-CH" dirty="0" err="1"/>
            <a:t>from</a:t>
          </a:r>
          <a:r>
            <a:rPr lang="de-CH" dirty="0"/>
            <a:t> HTML</a:t>
          </a:r>
        </a:p>
      </dgm:t>
    </dgm:pt>
    <dgm:pt modelId="{A2BF831F-B317-41E6-A4CF-13EC5CECA06B}" type="parTrans" cxnId="{7F9E5BB2-490A-49FD-B7F4-063D5C988123}">
      <dgm:prSet/>
      <dgm:spPr/>
      <dgm:t>
        <a:bodyPr/>
        <a:lstStyle/>
        <a:p>
          <a:endParaRPr lang="de-CH"/>
        </a:p>
      </dgm:t>
    </dgm:pt>
    <dgm:pt modelId="{7DF6A2AD-7AF3-4B01-ABDC-05E8768C4FF5}" type="sibTrans" cxnId="{7F9E5BB2-490A-49FD-B7F4-063D5C988123}">
      <dgm:prSet/>
      <dgm:spPr/>
      <dgm:t>
        <a:bodyPr/>
        <a:lstStyle/>
        <a:p>
          <a:endParaRPr lang="de-CH"/>
        </a:p>
      </dgm:t>
    </dgm:pt>
    <dgm:pt modelId="{388CBBFF-7DE9-4D10-BB36-3811E3DE6819}">
      <dgm:prSet phldrT="[Text]"/>
      <dgm:spPr/>
      <dgm:t>
        <a:bodyPr/>
        <a:lstStyle/>
        <a:p>
          <a:r>
            <a:rPr lang="de-CH" dirty="0"/>
            <a:t>Create </a:t>
          </a:r>
          <a:r>
            <a:rPr lang="de-CH" dirty="0" err="1"/>
            <a:t>BeatifulSoup</a:t>
          </a:r>
          <a:r>
            <a:rPr lang="de-CH" dirty="0"/>
            <a:t> </a:t>
          </a:r>
          <a:r>
            <a:rPr lang="de-CH" dirty="0" err="1"/>
            <a:t>Object</a:t>
          </a:r>
          <a:endParaRPr lang="de-CH" dirty="0"/>
        </a:p>
      </dgm:t>
    </dgm:pt>
    <dgm:pt modelId="{DC4F8CAF-BE4A-4C94-95BA-17619CF3F9E2}" type="parTrans" cxnId="{EA366E9F-D8A6-4537-8C2A-E0964E814061}">
      <dgm:prSet/>
      <dgm:spPr/>
      <dgm:t>
        <a:bodyPr/>
        <a:lstStyle/>
        <a:p>
          <a:endParaRPr lang="de-CH"/>
        </a:p>
      </dgm:t>
    </dgm:pt>
    <dgm:pt modelId="{1CCDEEB8-CD21-4949-9305-AD33ACD7E403}" type="sibTrans" cxnId="{EA366E9F-D8A6-4537-8C2A-E0964E814061}">
      <dgm:prSet/>
      <dgm:spPr/>
      <dgm:t>
        <a:bodyPr/>
        <a:lstStyle/>
        <a:p>
          <a:endParaRPr lang="de-CH"/>
        </a:p>
      </dgm:t>
    </dgm:pt>
    <dgm:pt modelId="{FA36FD83-AC5B-4748-BF30-1DC8067BC16E}">
      <dgm:prSet phldrT="[Text]"/>
      <dgm:spPr/>
      <dgm:t>
        <a:bodyPr/>
        <a:lstStyle/>
        <a:p>
          <a:r>
            <a:rPr lang="de-CH" dirty="0"/>
            <a:t>Find all </a:t>
          </a:r>
          <a:r>
            <a:rPr lang="de-CH" dirty="0" err="1"/>
            <a:t>the</a:t>
          </a:r>
          <a:r>
            <a:rPr lang="de-CH" dirty="0"/>
            <a:t> </a:t>
          </a:r>
          <a:r>
            <a:rPr lang="de-CH" dirty="0" err="1"/>
            <a:t>tables</a:t>
          </a:r>
          <a:endParaRPr lang="de-CH" dirty="0"/>
        </a:p>
      </dgm:t>
    </dgm:pt>
    <dgm:pt modelId="{F5684097-2A96-491A-82CB-135B7C1BDCB4}" type="parTrans" cxnId="{6F6DF67F-6B79-4E71-9984-772D44D62881}">
      <dgm:prSet/>
      <dgm:spPr/>
      <dgm:t>
        <a:bodyPr/>
        <a:lstStyle/>
        <a:p>
          <a:endParaRPr lang="de-CH"/>
        </a:p>
      </dgm:t>
    </dgm:pt>
    <dgm:pt modelId="{9EF169F5-7B5F-47C0-B764-5812CC1AC3E0}" type="sibTrans" cxnId="{6F6DF67F-6B79-4E71-9984-772D44D62881}">
      <dgm:prSet/>
      <dgm:spPr/>
      <dgm:t>
        <a:bodyPr/>
        <a:lstStyle/>
        <a:p>
          <a:endParaRPr lang="de-CH"/>
        </a:p>
      </dgm:t>
    </dgm:pt>
    <dgm:pt modelId="{CAD7DC58-F02F-4B8F-B9B7-4F1896A6324B}">
      <dgm:prSet phldrT="[Text]"/>
      <dgm:spPr/>
      <dgm:t>
        <a:bodyPr/>
        <a:lstStyle/>
        <a:p>
          <a:r>
            <a:rPr lang="de-CH" dirty="0"/>
            <a:t>Create Dictionary</a:t>
          </a:r>
        </a:p>
      </dgm:t>
    </dgm:pt>
    <dgm:pt modelId="{30269D69-3D3F-4E4D-A860-FFCBEC3D8F45}" type="parTrans" cxnId="{AC832B14-2E9F-4287-A0CD-15F7BB8D8D8C}">
      <dgm:prSet/>
      <dgm:spPr/>
      <dgm:t>
        <a:bodyPr/>
        <a:lstStyle/>
        <a:p>
          <a:endParaRPr lang="de-CH"/>
        </a:p>
      </dgm:t>
    </dgm:pt>
    <dgm:pt modelId="{9450748D-0D02-4B53-B4EA-AE33B12D8EF2}" type="sibTrans" cxnId="{AC832B14-2E9F-4287-A0CD-15F7BB8D8D8C}">
      <dgm:prSet/>
      <dgm:spPr/>
      <dgm:t>
        <a:bodyPr/>
        <a:lstStyle/>
        <a:p>
          <a:endParaRPr lang="de-CH"/>
        </a:p>
      </dgm:t>
    </dgm:pt>
    <dgm:pt modelId="{707E7601-4468-4EB5-A9C6-129F2B59D2A3}">
      <dgm:prSet phldrT="[Text]"/>
      <dgm:spPr/>
      <dgm:t>
        <a:bodyPr/>
        <a:lstStyle/>
        <a:p>
          <a:r>
            <a:rPr lang="de-CH" dirty="0"/>
            <a:t>Add </a:t>
          </a:r>
          <a:r>
            <a:rPr lang="de-CH" dirty="0" err="1"/>
            <a:t>data</a:t>
          </a:r>
          <a:r>
            <a:rPr lang="de-CH" dirty="0"/>
            <a:t> </a:t>
          </a:r>
          <a:r>
            <a:rPr lang="de-CH" dirty="0" err="1"/>
            <a:t>to</a:t>
          </a:r>
          <a:r>
            <a:rPr lang="de-CH" dirty="0"/>
            <a:t> </a:t>
          </a:r>
          <a:r>
            <a:rPr lang="de-CH" dirty="0" err="1"/>
            <a:t>keys</a:t>
          </a:r>
          <a:endParaRPr lang="de-CH" dirty="0"/>
        </a:p>
      </dgm:t>
    </dgm:pt>
    <dgm:pt modelId="{308D62ED-52D0-4FFF-9EEB-C81AC884500C}" type="parTrans" cxnId="{E39C8942-DB1D-495E-85A4-3662CDA6F77B}">
      <dgm:prSet/>
      <dgm:spPr/>
      <dgm:t>
        <a:bodyPr/>
        <a:lstStyle/>
        <a:p>
          <a:endParaRPr lang="de-CH"/>
        </a:p>
      </dgm:t>
    </dgm:pt>
    <dgm:pt modelId="{6247D60A-384F-4618-B21C-43A21D0298D6}" type="sibTrans" cxnId="{E39C8942-DB1D-495E-85A4-3662CDA6F77B}">
      <dgm:prSet/>
      <dgm:spPr/>
      <dgm:t>
        <a:bodyPr/>
        <a:lstStyle/>
        <a:p>
          <a:endParaRPr lang="de-CH"/>
        </a:p>
      </dgm:t>
    </dgm:pt>
    <dgm:pt modelId="{4E9A5108-D715-4466-8F60-7C2788276D70}">
      <dgm:prSet phldrT="[Text]"/>
      <dgm:spPr/>
      <dgm:t>
        <a:bodyPr/>
        <a:lstStyle/>
        <a:p>
          <a:r>
            <a:rPr lang="de-CH" dirty="0"/>
            <a:t>Create </a:t>
          </a:r>
          <a:r>
            <a:rPr lang="de-CH" dirty="0" err="1"/>
            <a:t>dataframe</a:t>
          </a:r>
          <a:r>
            <a:rPr lang="de-CH" dirty="0"/>
            <a:t> </a:t>
          </a:r>
          <a:r>
            <a:rPr lang="de-CH" dirty="0" err="1"/>
            <a:t>from</a:t>
          </a:r>
          <a:r>
            <a:rPr lang="de-CH" dirty="0"/>
            <a:t> Dictionary</a:t>
          </a:r>
        </a:p>
      </dgm:t>
    </dgm:pt>
    <dgm:pt modelId="{0EB12C92-1CD0-4159-86F9-4442CC8CDB3E}" type="parTrans" cxnId="{75D73014-2C2C-4914-A5E4-98654B3FF395}">
      <dgm:prSet/>
      <dgm:spPr/>
      <dgm:t>
        <a:bodyPr/>
        <a:lstStyle/>
        <a:p>
          <a:endParaRPr lang="de-CH"/>
        </a:p>
      </dgm:t>
    </dgm:pt>
    <dgm:pt modelId="{FDD170B6-3B83-44E1-9641-E5D7894D58D1}" type="sibTrans" cxnId="{75D73014-2C2C-4914-A5E4-98654B3FF395}">
      <dgm:prSet/>
      <dgm:spPr/>
      <dgm:t>
        <a:bodyPr/>
        <a:lstStyle/>
        <a:p>
          <a:endParaRPr lang="de-CH"/>
        </a:p>
      </dgm:t>
    </dgm:pt>
    <dgm:pt modelId="{5CFEA0D5-5CC4-42DB-9F70-2597A4CA3C1D}">
      <dgm:prSet phldrT="[Text]"/>
      <dgm:spPr/>
      <dgm:t>
        <a:bodyPr/>
        <a:lstStyle/>
        <a:p>
          <a:r>
            <a:rPr lang="de-CH" dirty="0" err="1"/>
            <a:t>Get</a:t>
          </a:r>
          <a:r>
            <a:rPr lang="de-CH" dirty="0"/>
            <a:t> all </a:t>
          </a:r>
          <a:r>
            <a:rPr lang="de-CH" dirty="0" err="1"/>
            <a:t>column</a:t>
          </a:r>
          <a:r>
            <a:rPr lang="de-CH" dirty="0"/>
            <a:t> </a:t>
          </a:r>
          <a:r>
            <a:rPr lang="de-CH" dirty="0" err="1"/>
            <a:t>names</a:t>
          </a:r>
          <a:endParaRPr lang="de-CH" dirty="0"/>
        </a:p>
      </dgm:t>
    </dgm:pt>
    <dgm:pt modelId="{85D3FBCA-F43A-4090-ADB6-FF5A0117194E}" type="parTrans" cxnId="{93416EC6-0D5A-442D-AC26-F04E78E1318E}">
      <dgm:prSet/>
      <dgm:spPr/>
      <dgm:t>
        <a:bodyPr/>
        <a:lstStyle/>
        <a:p>
          <a:endParaRPr lang="de-CH"/>
        </a:p>
      </dgm:t>
    </dgm:pt>
    <dgm:pt modelId="{B28ECBE3-EC7D-40B4-8480-A231BD30426E}" type="sibTrans" cxnId="{93416EC6-0D5A-442D-AC26-F04E78E1318E}">
      <dgm:prSet/>
      <dgm:spPr/>
      <dgm:t>
        <a:bodyPr/>
        <a:lstStyle/>
        <a:p>
          <a:endParaRPr lang="de-CH"/>
        </a:p>
      </dgm:t>
    </dgm:pt>
    <dgm:pt modelId="{AC0AB2F5-8599-4D46-971C-0AA10A4373FA}">
      <dgm:prSet phldrT="[Text]"/>
      <dgm:spPr/>
      <dgm:t>
        <a:bodyPr/>
        <a:lstStyle/>
        <a:p>
          <a:r>
            <a:rPr lang="de-CH" dirty="0"/>
            <a:t>Export </a:t>
          </a:r>
          <a:r>
            <a:rPr lang="de-CH" dirty="0" err="1"/>
            <a:t>to</a:t>
          </a:r>
          <a:r>
            <a:rPr lang="de-CH" dirty="0"/>
            <a:t> </a:t>
          </a:r>
          <a:r>
            <a:rPr lang="de-CH" dirty="0" err="1"/>
            <a:t>file</a:t>
          </a:r>
          <a:endParaRPr lang="de-CH" dirty="0"/>
        </a:p>
      </dgm:t>
    </dgm:pt>
    <dgm:pt modelId="{1D2EC365-9708-4B36-B1CC-4CC6BDDE0855}" type="parTrans" cxnId="{6FF749A2-1390-4684-890D-10B20A7968C4}">
      <dgm:prSet/>
      <dgm:spPr/>
      <dgm:t>
        <a:bodyPr/>
        <a:lstStyle/>
        <a:p>
          <a:endParaRPr lang="de-CH"/>
        </a:p>
      </dgm:t>
    </dgm:pt>
    <dgm:pt modelId="{D7E06081-1F18-4750-B5DD-1185A12D0DE7}" type="sibTrans" cxnId="{6FF749A2-1390-4684-890D-10B20A7968C4}">
      <dgm:prSet/>
      <dgm:spPr/>
      <dgm:t>
        <a:bodyPr/>
        <a:lstStyle/>
        <a:p>
          <a:endParaRPr lang="de-CH"/>
        </a:p>
      </dgm:t>
    </dgm:pt>
    <dgm:pt modelId="{D6B932AA-B2B0-457E-B40B-0F7347B2AC10}" type="pres">
      <dgm:prSet presAssocID="{D3304F56-D47F-4D8E-A015-74DE572F67A4}" presName="Name0" presStyleCnt="0">
        <dgm:presLayoutVars>
          <dgm:dir/>
          <dgm:resizeHandles val="exact"/>
        </dgm:presLayoutVars>
      </dgm:prSet>
      <dgm:spPr/>
    </dgm:pt>
    <dgm:pt modelId="{B357E7B7-59B9-451E-A4B7-723BBDD78E55}" type="pres">
      <dgm:prSet presAssocID="{AEEF7D90-5070-4E9A-A670-EFAAC9463AAB}" presName="node" presStyleLbl="node1" presStyleIdx="0" presStyleCnt="8">
        <dgm:presLayoutVars>
          <dgm:bulletEnabled val="1"/>
        </dgm:presLayoutVars>
      </dgm:prSet>
      <dgm:spPr/>
    </dgm:pt>
    <dgm:pt modelId="{5938C8FD-8691-48B3-ADE8-F6EBB4569270}" type="pres">
      <dgm:prSet presAssocID="{7DF6A2AD-7AF3-4B01-ABDC-05E8768C4FF5}" presName="sibTrans" presStyleLbl="sibTrans1D1" presStyleIdx="0" presStyleCnt="7"/>
      <dgm:spPr/>
    </dgm:pt>
    <dgm:pt modelId="{728B39BF-D5F2-4ABF-BC5D-1FA7CD544B8A}" type="pres">
      <dgm:prSet presAssocID="{7DF6A2AD-7AF3-4B01-ABDC-05E8768C4FF5}" presName="connectorText" presStyleLbl="sibTrans1D1" presStyleIdx="0" presStyleCnt="7"/>
      <dgm:spPr/>
    </dgm:pt>
    <dgm:pt modelId="{5269B047-25F9-4F86-8C04-25C76339E035}" type="pres">
      <dgm:prSet presAssocID="{388CBBFF-7DE9-4D10-BB36-3811E3DE6819}" presName="node" presStyleLbl="node1" presStyleIdx="1" presStyleCnt="8">
        <dgm:presLayoutVars>
          <dgm:bulletEnabled val="1"/>
        </dgm:presLayoutVars>
      </dgm:prSet>
      <dgm:spPr/>
    </dgm:pt>
    <dgm:pt modelId="{6D17D25B-8C9B-44D1-A96A-2A0934A1B29D}" type="pres">
      <dgm:prSet presAssocID="{1CCDEEB8-CD21-4949-9305-AD33ACD7E403}" presName="sibTrans" presStyleLbl="sibTrans1D1" presStyleIdx="1" presStyleCnt="7"/>
      <dgm:spPr/>
    </dgm:pt>
    <dgm:pt modelId="{E6CD0165-93C7-4E21-81F5-82C2B7F2487C}" type="pres">
      <dgm:prSet presAssocID="{1CCDEEB8-CD21-4949-9305-AD33ACD7E403}" presName="connectorText" presStyleLbl="sibTrans1D1" presStyleIdx="1" presStyleCnt="7"/>
      <dgm:spPr/>
    </dgm:pt>
    <dgm:pt modelId="{25884A9E-E50D-4F8D-8EE8-FBD805D995FA}" type="pres">
      <dgm:prSet presAssocID="{FA36FD83-AC5B-4748-BF30-1DC8067BC16E}" presName="node" presStyleLbl="node1" presStyleIdx="2" presStyleCnt="8">
        <dgm:presLayoutVars>
          <dgm:bulletEnabled val="1"/>
        </dgm:presLayoutVars>
      </dgm:prSet>
      <dgm:spPr/>
    </dgm:pt>
    <dgm:pt modelId="{E9606BF8-B707-4B34-817E-2A6B1521D500}" type="pres">
      <dgm:prSet presAssocID="{9EF169F5-7B5F-47C0-B764-5812CC1AC3E0}" presName="sibTrans" presStyleLbl="sibTrans1D1" presStyleIdx="2" presStyleCnt="7"/>
      <dgm:spPr/>
    </dgm:pt>
    <dgm:pt modelId="{54C24A5E-1958-4D7D-9C21-9FCBB25F88E0}" type="pres">
      <dgm:prSet presAssocID="{9EF169F5-7B5F-47C0-B764-5812CC1AC3E0}" presName="connectorText" presStyleLbl="sibTrans1D1" presStyleIdx="2" presStyleCnt="7"/>
      <dgm:spPr/>
    </dgm:pt>
    <dgm:pt modelId="{CF5B22F7-09F1-429E-B514-3773E822DB1E}" type="pres">
      <dgm:prSet presAssocID="{5CFEA0D5-5CC4-42DB-9F70-2597A4CA3C1D}" presName="node" presStyleLbl="node1" presStyleIdx="3" presStyleCnt="8">
        <dgm:presLayoutVars>
          <dgm:bulletEnabled val="1"/>
        </dgm:presLayoutVars>
      </dgm:prSet>
      <dgm:spPr/>
    </dgm:pt>
    <dgm:pt modelId="{ED5496C3-0F23-42E1-90B5-6F9AD08B2105}" type="pres">
      <dgm:prSet presAssocID="{B28ECBE3-EC7D-40B4-8480-A231BD30426E}" presName="sibTrans" presStyleLbl="sibTrans1D1" presStyleIdx="3" presStyleCnt="7"/>
      <dgm:spPr/>
    </dgm:pt>
    <dgm:pt modelId="{253E8E36-E1C0-4C64-9BDB-EAB1D33CCE07}" type="pres">
      <dgm:prSet presAssocID="{B28ECBE3-EC7D-40B4-8480-A231BD30426E}" presName="connectorText" presStyleLbl="sibTrans1D1" presStyleIdx="3" presStyleCnt="7"/>
      <dgm:spPr/>
    </dgm:pt>
    <dgm:pt modelId="{87CC06E2-0938-4260-B8FE-0C070C3F3FC7}" type="pres">
      <dgm:prSet presAssocID="{CAD7DC58-F02F-4B8F-B9B7-4F1896A6324B}" presName="node" presStyleLbl="node1" presStyleIdx="4" presStyleCnt="8">
        <dgm:presLayoutVars>
          <dgm:bulletEnabled val="1"/>
        </dgm:presLayoutVars>
      </dgm:prSet>
      <dgm:spPr/>
    </dgm:pt>
    <dgm:pt modelId="{FDBD40D1-19F6-401B-A06E-873AA9019B6D}" type="pres">
      <dgm:prSet presAssocID="{9450748D-0D02-4B53-B4EA-AE33B12D8EF2}" presName="sibTrans" presStyleLbl="sibTrans1D1" presStyleIdx="4" presStyleCnt="7"/>
      <dgm:spPr/>
    </dgm:pt>
    <dgm:pt modelId="{9E4DBC8E-65EA-4543-AF43-93BB2069DB06}" type="pres">
      <dgm:prSet presAssocID="{9450748D-0D02-4B53-B4EA-AE33B12D8EF2}" presName="connectorText" presStyleLbl="sibTrans1D1" presStyleIdx="4" presStyleCnt="7"/>
      <dgm:spPr/>
    </dgm:pt>
    <dgm:pt modelId="{81229C62-08DD-430D-A0A9-7A05B33CEB1D}" type="pres">
      <dgm:prSet presAssocID="{707E7601-4468-4EB5-A9C6-129F2B59D2A3}" presName="node" presStyleLbl="node1" presStyleIdx="5" presStyleCnt="8">
        <dgm:presLayoutVars>
          <dgm:bulletEnabled val="1"/>
        </dgm:presLayoutVars>
      </dgm:prSet>
      <dgm:spPr/>
    </dgm:pt>
    <dgm:pt modelId="{870FDA77-6316-4D05-9F40-66A391B57DD9}" type="pres">
      <dgm:prSet presAssocID="{6247D60A-384F-4618-B21C-43A21D0298D6}" presName="sibTrans" presStyleLbl="sibTrans1D1" presStyleIdx="5" presStyleCnt="7"/>
      <dgm:spPr/>
    </dgm:pt>
    <dgm:pt modelId="{F18C419B-5A66-407B-8369-2E29C391F7BF}" type="pres">
      <dgm:prSet presAssocID="{6247D60A-384F-4618-B21C-43A21D0298D6}" presName="connectorText" presStyleLbl="sibTrans1D1" presStyleIdx="5" presStyleCnt="7"/>
      <dgm:spPr/>
    </dgm:pt>
    <dgm:pt modelId="{2BB6E8FE-F327-4794-AC53-5CE68D2E487C}" type="pres">
      <dgm:prSet presAssocID="{4E9A5108-D715-4466-8F60-7C2788276D70}" presName="node" presStyleLbl="node1" presStyleIdx="6" presStyleCnt="8">
        <dgm:presLayoutVars>
          <dgm:bulletEnabled val="1"/>
        </dgm:presLayoutVars>
      </dgm:prSet>
      <dgm:spPr/>
    </dgm:pt>
    <dgm:pt modelId="{0F647AAE-0306-4B09-B24F-B664EFDA68D9}" type="pres">
      <dgm:prSet presAssocID="{FDD170B6-3B83-44E1-9641-E5D7894D58D1}" presName="sibTrans" presStyleLbl="sibTrans1D1" presStyleIdx="6" presStyleCnt="7"/>
      <dgm:spPr/>
    </dgm:pt>
    <dgm:pt modelId="{226F5BD4-FCF4-42C4-95DC-FE0AF0BF754C}" type="pres">
      <dgm:prSet presAssocID="{FDD170B6-3B83-44E1-9641-E5D7894D58D1}" presName="connectorText" presStyleLbl="sibTrans1D1" presStyleIdx="6" presStyleCnt="7"/>
      <dgm:spPr/>
    </dgm:pt>
    <dgm:pt modelId="{38681D07-EA41-41E7-9FB1-A0B8315B5EEC}" type="pres">
      <dgm:prSet presAssocID="{AC0AB2F5-8599-4D46-971C-0AA10A4373FA}" presName="node" presStyleLbl="node1" presStyleIdx="7" presStyleCnt="8">
        <dgm:presLayoutVars>
          <dgm:bulletEnabled val="1"/>
        </dgm:presLayoutVars>
      </dgm:prSet>
      <dgm:spPr/>
    </dgm:pt>
  </dgm:ptLst>
  <dgm:cxnLst>
    <dgm:cxn modelId="{AC832B14-2E9F-4287-A0CD-15F7BB8D8D8C}" srcId="{D3304F56-D47F-4D8E-A015-74DE572F67A4}" destId="{CAD7DC58-F02F-4B8F-B9B7-4F1896A6324B}" srcOrd="4" destOrd="0" parTransId="{30269D69-3D3F-4E4D-A860-FFCBEC3D8F45}" sibTransId="{9450748D-0D02-4B53-B4EA-AE33B12D8EF2}"/>
    <dgm:cxn modelId="{75D73014-2C2C-4914-A5E4-98654B3FF395}" srcId="{D3304F56-D47F-4D8E-A015-74DE572F67A4}" destId="{4E9A5108-D715-4466-8F60-7C2788276D70}" srcOrd="6" destOrd="0" parTransId="{0EB12C92-1CD0-4159-86F9-4442CC8CDB3E}" sibTransId="{FDD170B6-3B83-44E1-9641-E5D7894D58D1}"/>
    <dgm:cxn modelId="{3BE41B18-EAE9-4598-A2AF-C2FEC4354C7B}" type="presOf" srcId="{6247D60A-384F-4618-B21C-43A21D0298D6}" destId="{870FDA77-6316-4D05-9F40-66A391B57DD9}" srcOrd="0" destOrd="0" presId="urn:microsoft.com/office/officeart/2005/8/layout/bProcess3"/>
    <dgm:cxn modelId="{3CCD851F-EFC2-46E0-B168-83B2F87AA444}" type="presOf" srcId="{AEEF7D90-5070-4E9A-A670-EFAAC9463AAB}" destId="{B357E7B7-59B9-451E-A4B7-723BBDD78E55}" srcOrd="0" destOrd="0" presId="urn:microsoft.com/office/officeart/2005/8/layout/bProcess3"/>
    <dgm:cxn modelId="{4A55BD2D-8769-4645-B73B-942AF3273347}" type="presOf" srcId="{9450748D-0D02-4B53-B4EA-AE33B12D8EF2}" destId="{9E4DBC8E-65EA-4543-AF43-93BB2069DB06}" srcOrd="1" destOrd="0" presId="urn:microsoft.com/office/officeart/2005/8/layout/bProcess3"/>
    <dgm:cxn modelId="{AD2CCC2F-0A39-4F94-9E9A-2AB31B38CB60}" type="presOf" srcId="{FDD170B6-3B83-44E1-9641-E5D7894D58D1}" destId="{226F5BD4-FCF4-42C4-95DC-FE0AF0BF754C}" srcOrd="1" destOrd="0" presId="urn:microsoft.com/office/officeart/2005/8/layout/bProcess3"/>
    <dgm:cxn modelId="{00E5FE31-CA3A-40A8-BADE-336ED5EB5C24}" type="presOf" srcId="{CAD7DC58-F02F-4B8F-B9B7-4F1896A6324B}" destId="{87CC06E2-0938-4260-B8FE-0C070C3F3FC7}" srcOrd="0" destOrd="0" presId="urn:microsoft.com/office/officeart/2005/8/layout/bProcess3"/>
    <dgm:cxn modelId="{E39C8942-DB1D-495E-85A4-3662CDA6F77B}" srcId="{D3304F56-D47F-4D8E-A015-74DE572F67A4}" destId="{707E7601-4468-4EB5-A9C6-129F2B59D2A3}" srcOrd="5" destOrd="0" parTransId="{308D62ED-52D0-4FFF-9EEB-C81AC884500C}" sibTransId="{6247D60A-384F-4618-B21C-43A21D0298D6}"/>
    <dgm:cxn modelId="{27787B52-CB3F-4681-9943-00E6A6D639AD}" type="presOf" srcId="{FA36FD83-AC5B-4748-BF30-1DC8067BC16E}" destId="{25884A9E-E50D-4F8D-8EE8-FBD805D995FA}" srcOrd="0" destOrd="0" presId="urn:microsoft.com/office/officeart/2005/8/layout/bProcess3"/>
    <dgm:cxn modelId="{F0979F79-8D94-4A26-994F-2D78F6DFE091}" type="presOf" srcId="{B28ECBE3-EC7D-40B4-8480-A231BD30426E}" destId="{ED5496C3-0F23-42E1-90B5-6F9AD08B2105}" srcOrd="0" destOrd="0" presId="urn:microsoft.com/office/officeart/2005/8/layout/bProcess3"/>
    <dgm:cxn modelId="{6F6DF67F-6B79-4E71-9984-772D44D62881}" srcId="{D3304F56-D47F-4D8E-A015-74DE572F67A4}" destId="{FA36FD83-AC5B-4748-BF30-1DC8067BC16E}" srcOrd="2" destOrd="0" parTransId="{F5684097-2A96-491A-82CB-135B7C1BDCB4}" sibTransId="{9EF169F5-7B5F-47C0-B764-5812CC1AC3E0}"/>
    <dgm:cxn modelId="{842F2882-90EF-48C9-8EDF-536EEA500D56}" type="presOf" srcId="{9EF169F5-7B5F-47C0-B764-5812CC1AC3E0}" destId="{E9606BF8-B707-4B34-817E-2A6B1521D500}" srcOrd="0" destOrd="0" presId="urn:microsoft.com/office/officeart/2005/8/layout/bProcess3"/>
    <dgm:cxn modelId="{D26F0988-CB6B-4CFF-B12B-C619E38BB55C}" type="presOf" srcId="{D3304F56-D47F-4D8E-A015-74DE572F67A4}" destId="{D6B932AA-B2B0-457E-B40B-0F7347B2AC10}" srcOrd="0" destOrd="0" presId="urn:microsoft.com/office/officeart/2005/8/layout/bProcess3"/>
    <dgm:cxn modelId="{D7410B89-51D5-45DE-A204-43E8B7F50087}" type="presOf" srcId="{4E9A5108-D715-4466-8F60-7C2788276D70}" destId="{2BB6E8FE-F327-4794-AC53-5CE68D2E487C}" srcOrd="0" destOrd="0" presId="urn:microsoft.com/office/officeart/2005/8/layout/bProcess3"/>
    <dgm:cxn modelId="{EA366E9F-D8A6-4537-8C2A-E0964E814061}" srcId="{D3304F56-D47F-4D8E-A015-74DE572F67A4}" destId="{388CBBFF-7DE9-4D10-BB36-3811E3DE6819}" srcOrd="1" destOrd="0" parTransId="{DC4F8CAF-BE4A-4C94-95BA-17619CF3F9E2}" sibTransId="{1CCDEEB8-CD21-4949-9305-AD33ACD7E403}"/>
    <dgm:cxn modelId="{6FF749A2-1390-4684-890D-10B20A7968C4}" srcId="{D3304F56-D47F-4D8E-A015-74DE572F67A4}" destId="{AC0AB2F5-8599-4D46-971C-0AA10A4373FA}" srcOrd="7" destOrd="0" parTransId="{1D2EC365-9708-4B36-B1CC-4CC6BDDE0855}" sibTransId="{D7E06081-1F18-4750-B5DD-1185A12D0DE7}"/>
    <dgm:cxn modelId="{A82D72A5-1AFC-4504-93C0-76FC11056FA8}" type="presOf" srcId="{1CCDEEB8-CD21-4949-9305-AD33ACD7E403}" destId="{E6CD0165-93C7-4E21-81F5-82C2B7F2487C}" srcOrd="1" destOrd="0" presId="urn:microsoft.com/office/officeart/2005/8/layout/bProcess3"/>
    <dgm:cxn modelId="{C5644AAA-D071-41F5-831A-90F8373900D1}" type="presOf" srcId="{1CCDEEB8-CD21-4949-9305-AD33ACD7E403}" destId="{6D17D25B-8C9B-44D1-A96A-2A0934A1B29D}" srcOrd="0" destOrd="0" presId="urn:microsoft.com/office/officeart/2005/8/layout/bProcess3"/>
    <dgm:cxn modelId="{F84624AD-0824-4A45-9C95-CBDD21B9B29E}" type="presOf" srcId="{7DF6A2AD-7AF3-4B01-ABDC-05E8768C4FF5}" destId="{5938C8FD-8691-48B3-ADE8-F6EBB4569270}" srcOrd="0" destOrd="0" presId="urn:microsoft.com/office/officeart/2005/8/layout/bProcess3"/>
    <dgm:cxn modelId="{E510C3AD-30F4-4B7A-B587-86DA2FC10CC8}" type="presOf" srcId="{FDD170B6-3B83-44E1-9641-E5D7894D58D1}" destId="{0F647AAE-0306-4B09-B24F-B664EFDA68D9}" srcOrd="0" destOrd="0" presId="urn:microsoft.com/office/officeart/2005/8/layout/bProcess3"/>
    <dgm:cxn modelId="{7F9E5BB2-490A-49FD-B7F4-063D5C988123}" srcId="{D3304F56-D47F-4D8E-A015-74DE572F67A4}" destId="{AEEF7D90-5070-4E9A-A670-EFAAC9463AAB}" srcOrd="0" destOrd="0" parTransId="{A2BF831F-B317-41E6-A4CF-13EC5CECA06B}" sibTransId="{7DF6A2AD-7AF3-4B01-ABDC-05E8768C4FF5}"/>
    <dgm:cxn modelId="{AE908ABC-FC4D-4456-A278-0A0515E0856B}" type="presOf" srcId="{388CBBFF-7DE9-4D10-BB36-3811E3DE6819}" destId="{5269B047-25F9-4F86-8C04-25C76339E035}" srcOrd="0" destOrd="0" presId="urn:microsoft.com/office/officeart/2005/8/layout/bProcess3"/>
    <dgm:cxn modelId="{1FBAFAC0-CB65-4EFD-A2E0-DD982BC991E8}" type="presOf" srcId="{B28ECBE3-EC7D-40B4-8480-A231BD30426E}" destId="{253E8E36-E1C0-4C64-9BDB-EAB1D33CCE07}" srcOrd="1" destOrd="0" presId="urn:microsoft.com/office/officeart/2005/8/layout/bProcess3"/>
    <dgm:cxn modelId="{93416EC6-0D5A-442D-AC26-F04E78E1318E}" srcId="{D3304F56-D47F-4D8E-A015-74DE572F67A4}" destId="{5CFEA0D5-5CC4-42DB-9F70-2597A4CA3C1D}" srcOrd="3" destOrd="0" parTransId="{85D3FBCA-F43A-4090-ADB6-FF5A0117194E}" sibTransId="{B28ECBE3-EC7D-40B4-8480-A231BD30426E}"/>
    <dgm:cxn modelId="{6AFD89CA-1436-4763-817D-CD9D26B4D0FB}" type="presOf" srcId="{AC0AB2F5-8599-4D46-971C-0AA10A4373FA}" destId="{38681D07-EA41-41E7-9FB1-A0B8315B5EEC}" srcOrd="0" destOrd="0" presId="urn:microsoft.com/office/officeart/2005/8/layout/bProcess3"/>
    <dgm:cxn modelId="{4378E1CE-9D56-4EC2-9B82-E0A8DDDA1F36}" type="presOf" srcId="{707E7601-4468-4EB5-A9C6-129F2B59D2A3}" destId="{81229C62-08DD-430D-A0A9-7A05B33CEB1D}" srcOrd="0" destOrd="0" presId="urn:microsoft.com/office/officeart/2005/8/layout/bProcess3"/>
    <dgm:cxn modelId="{C0891ED1-2DBC-4BE4-A631-E808E6F56B77}" type="presOf" srcId="{7DF6A2AD-7AF3-4B01-ABDC-05E8768C4FF5}" destId="{728B39BF-D5F2-4ABF-BC5D-1FA7CD544B8A}" srcOrd="1" destOrd="0" presId="urn:microsoft.com/office/officeart/2005/8/layout/bProcess3"/>
    <dgm:cxn modelId="{54015CE3-C852-40E5-8D2D-7EA8BF6575B5}" type="presOf" srcId="{6247D60A-384F-4618-B21C-43A21D0298D6}" destId="{F18C419B-5A66-407B-8369-2E29C391F7BF}" srcOrd="1" destOrd="0" presId="urn:microsoft.com/office/officeart/2005/8/layout/bProcess3"/>
    <dgm:cxn modelId="{99FD3BED-EC0B-411F-9823-C48BE00C55D9}" type="presOf" srcId="{5CFEA0D5-5CC4-42DB-9F70-2597A4CA3C1D}" destId="{CF5B22F7-09F1-429E-B514-3773E822DB1E}" srcOrd="0" destOrd="0" presId="urn:microsoft.com/office/officeart/2005/8/layout/bProcess3"/>
    <dgm:cxn modelId="{A87201F9-4F56-455D-87F1-B54608834284}" type="presOf" srcId="{9EF169F5-7B5F-47C0-B764-5812CC1AC3E0}" destId="{54C24A5E-1958-4D7D-9C21-9FCBB25F88E0}" srcOrd="1" destOrd="0" presId="urn:microsoft.com/office/officeart/2005/8/layout/bProcess3"/>
    <dgm:cxn modelId="{59DDDFFE-FA31-4DA5-9C71-56AA8B15FFDE}" type="presOf" srcId="{9450748D-0D02-4B53-B4EA-AE33B12D8EF2}" destId="{FDBD40D1-19F6-401B-A06E-873AA9019B6D}" srcOrd="0" destOrd="0" presId="urn:microsoft.com/office/officeart/2005/8/layout/bProcess3"/>
    <dgm:cxn modelId="{D23663A2-A3C9-4034-BE55-4265C9BE1D28}" type="presParOf" srcId="{D6B932AA-B2B0-457E-B40B-0F7347B2AC10}" destId="{B357E7B7-59B9-451E-A4B7-723BBDD78E55}" srcOrd="0" destOrd="0" presId="urn:microsoft.com/office/officeart/2005/8/layout/bProcess3"/>
    <dgm:cxn modelId="{9909FA12-E5C4-40B6-A995-A87EF463F877}" type="presParOf" srcId="{D6B932AA-B2B0-457E-B40B-0F7347B2AC10}" destId="{5938C8FD-8691-48B3-ADE8-F6EBB4569270}" srcOrd="1" destOrd="0" presId="urn:microsoft.com/office/officeart/2005/8/layout/bProcess3"/>
    <dgm:cxn modelId="{AA5727C0-658D-4C26-86E5-E156CE0CD5FE}" type="presParOf" srcId="{5938C8FD-8691-48B3-ADE8-F6EBB4569270}" destId="{728B39BF-D5F2-4ABF-BC5D-1FA7CD544B8A}" srcOrd="0" destOrd="0" presId="urn:microsoft.com/office/officeart/2005/8/layout/bProcess3"/>
    <dgm:cxn modelId="{CB1F87A1-CA37-4AD1-850D-5FCA8188613E}" type="presParOf" srcId="{D6B932AA-B2B0-457E-B40B-0F7347B2AC10}" destId="{5269B047-25F9-4F86-8C04-25C76339E035}" srcOrd="2" destOrd="0" presId="urn:microsoft.com/office/officeart/2005/8/layout/bProcess3"/>
    <dgm:cxn modelId="{CF394E03-FB78-420C-8FD2-F58BA6FB807A}" type="presParOf" srcId="{D6B932AA-B2B0-457E-B40B-0F7347B2AC10}" destId="{6D17D25B-8C9B-44D1-A96A-2A0934A1B29D}" srcOrd="3" destOrd="0" presId="urn:microsoft.com/office/officeart/2005/8/layout/bProcess3"/>
    <dgm:cxn modelId="{D947D564-FAAA-484A-B341-E3A9E153E486}" type="presParOf" srcId="{6D17D25B-8C9B-44D1-A96A-2A0934A1B29D}" destId="{E6CD0165-93C7-4E21-81F5-82C2B7F2487C}" srcOrd="0" destOrd="0" presId="urn:microsoft.com/office/officeart/2005/8/layout/bProcess3"/>
    <dgm:cxn modelId="{3E7E5390-E9E5-49B5-B997-7E3E4D96B99B}" type="presParOf" srcId="{D6B932AA-B2B0-457E-B40B-0F7347B2AC10}" destId="{25884A9E-E50D-4F8D-8EE8-FBD805D995FA}" srcOrd="4" destOrd="0" presId="urn:microsoft.com/office/officeart/2005/8/layout/bProcess3"/>
    <dgm:cxn modelId="{2361BDB2-3AF3-4E54-B36E-18EC1AB367F0}" type="presParOf" srcId="{D6B932AA-B2B0-457E-B40B-0F7347B2AC10}" destId="{E9606BF8-B707-4B34-817E-2A6B1521D500}" srcOrd="5" destOrd="0" presId="urn:microsoft.com/office/officeart/2005/8/layout/bProcess3"/>
    <dgm:cxn modelId="{7B051E93-6E73-4AD2-BC5A-A61976639318}" type="presParOf" srcId="{E9606BF8-B707-4B34-817E-2A6B1521D500}" destId="{54C24A5E-1958-4D7D-9C21-9FCBB25F88E0}" srcOrd="0" destOrd="0" presId="urn:microsoft.com/office/officeart/2005/8/layout/bProcess3"/>
    <dgm:cxn modelId="{C2573A79-841D-4BAA-A69D-8CD2B548229E}" type="presParOf" srcId="{D6B932AA-B2B0-457E-B40B-0F7347B2AC10}" destId="{CF5B22F7-09F1-429E-B514-3773E822DB1E}" srcOrd="6" destOrd="0" presId="urn:microsoft.com/office/officeart/2005/8/layout/bProcess3"/>
    <dgm:cxn modelId="{5FDDAA34-0505-4F87-9610-EC1A8ACE17A0}" type="presParOf" srcId="{D6B932AA-B2B0-457E-B40B-0F7347B2AC10}" destId="{ED5496C3-0F23-42E1-90B5-6F9AD08B2105}" srcOrd="7" destOrd="0" presId="urn:microsoft.com/office/officeart/2005/8/layout/bProcess3"/>
    <dgm:cxn modelId="{54BB7690-090B-4F61-B9ED-1988D05095BA}" type="presParOf" srcId="{ED5496C3-0F23-42E1-90B5-6F9AD08B2105}" destId="{253E8E36-E1C0-4C64-9BDB-EAB1D33CCE07}" srcOrd="0" destOrd="0" presId="urn:microsoft.com/office/officeart/2005/8/layout/bProcess3"/>
    <dgm:cxn modelId="{ACF93613-4D06-41EF-910D-55030B36317E}" type="presParOf" srcId="{D6B932AA-B2B0-457E-B40B-0F7347B2AC10}" destId="{87CC06E2-0938-4260-B8FE-0C070C3F3FC7}" srcOrd="8" destOrd="0" presId="urn:microsoft.com/office/officeart/2005/8/layout/bProcess3"/>
    <dgm:cxn modelId="{BD792B1A-78EA-42BD-A3FB-127014C2F936}" type="presParOf" srcId="{D6B932AA-B2B0-457E-B40B-0F7347B2AC10}" destId="{FDBD40D1-19F6-401B-A06E-873AA9019B6D}" srcOrd="9" destOrd="0" presId="urn:microsoft.com/office/officeart/2005/8/layout/bProcess3"/>
    <dgm:cxn modelId="{65DA5174-3AD8-4A9D-8B03-9BACD0C15C14}" type="presParOf" srcId="{FDBD40D1-19F6-401B-A06E-873AA9019B6D}" destId="{9E4DBC8E-65EA-4543-AF43-93BB2069DB06}" srcOrd="0" destOrd="0" presId="urn:microsoft.com/office/officeart/2005/8/layout/bProcess3"/>
    <dgm:cxn modelId="{08E1505F-010F-4002-86BA-37E63CE33C69}" type="presParOf" srcId="{D6B932AA-B2B0-457E-B40B-0F7347B2AC10}" destId="{81229C62-08DD-430D-A0A9-7A05B33CEB1D}" srcOrd="10" destOrd="0" presId="urn:microsoft.com/office/officeart/2005/8/layout/bProcess3"/>
    <dgm:cxn modelId="{252AE20E-9F99-4107-AEF1-99C18E56CB22}" type="presParOf" srcId="{D6B932AA-B2B0-457E-B40B-0F7347B2AC10}" destId="{870FDA77-6316-4D05-9F40-66A391B57DD9}" srcOrd="11" destOrd="0" presId="urn:microsoft.com/office/officeart/2005/8/layout/bProcess3"/>
    <dgm:cxn modelId="{F6FF2FAF-ADD3-4979-8183-D9805C25F8C1}" type="presParOf" srcId="{870FDA77-6316-4D05-9F40-66A391B57DD9}" destId="{F18C419B-5A66-407B-8369-2E29C391F7BF}" srcOrd="0" destOrd="0" presId="urn:microsoft.com/office/officeart/2005/8/layout/bProcess3"/>
    <dgm:cxn modelId="{35E56C1B-700E-45FE-9BB4-82B2B0ABEDB5}" type="presParOf" srcId="{D6B932AA-B2B0-457E-B40B-0F7347B2AC10}" destId="{2BB6E8FE-F327-4794-AC53-5CE68D2E487C}" srcOrd="12" destOrd="0" presId="urn:microsoft.com/office/officeart/2005/8/layout/bProcess3"/>
    <dgm:cxn modelId="{B56A96DB-67EF-47B4-9714-C32615C460A9}" type="presParOf" srcId="{D6B932AA-B2B0-457E-B40B-0F7347B2AC10}" destId="{0F647AAE-0306-4B09-B24F-B664EFDA68D9}" srcOrd="13" destOrd="0" presId="urn:microsoft.com/office/officeart/2005/8/layout/bProcess3"/>
    <dgm:cxn modelId="{BD3BA055-A35F-43CD-A289-1782F36B3580}" type="presParOf" srcId="{0F647AAE-0306-4B09-B24F-B664EFDA68D9}" destId="{226F5BD4-FCF4-42C4-95DC-FE0AF0BF754C}" srcOrd="0" destOrd="0" presId="urn:microsoft.com/office/officeart/2005/8/layout/bProcess3"/>
    <dgm:cxn modelId="{9D02B619-5B79-42CD-BBB9-4DAA0A0914B6}" type="presParOf" srcId="{D6B932AA-B2B0-457E-B40B-0F7347B2AC10}" destId="{38681D07-EA41-41E7-9FB1-A0B8315B5EEC}"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9A0796-D0B7-4CFD-BCD4-A942982CD1E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AE622A3-6EF6-4366-B716-2C897226C4AC}">
      <dgm:prSet/>
      <dgm:spPr/>
      <dgm:t>
        <a:bodyPr/>
        <a:lstStyle/>
        <a:p>
          <a:pPr>
            <a:lnSpc>
              <a:spcPct val="100000"/>
            </a:lnSpc>
          </a:pPr>
          <a:r>
            <a:rPr lang="en-US"/>
            <a:t>Data preparation:</a:t>
          </a:r>
        </a:p>
      </dgm:t>
    </dgm:pt>
    <dgm:pt modelId="{678C96D0-AD94-4C7D-91A6-9202C2774B97}" type="parTrans" cxnId="{13CD04AB-5C81-4C62-8CC2-95380067ECF8}">
      <dgm:prSet/>
      <dgm:spPr/>
      <dgm:t>
        <a:bodyPr/>
        <a:lstStyle/>
        <a:p>
          <a:endParaRPr lang="en-US"/>
        </a:p>
      </dgm:t>
    </dgm:pt>
    <dgm:pt modelId="{7C29ABB2-98B7-415C-A8AD-0B974DD7CA55}" type="sibTrans" cxnId="{13CD04AB-5C81-4C62-8CC2-95380067ECF8}">
      <dgm:prSet/>
      <dgm:spPr/>
      <dgm:t>
        <a:bodyPr/>
        <a:lstStyle/>
        <a:p>
          <a:endParaRPr lang="en-US"/>
        </a:p>
      </dgm:t>
    </dgm:pt>
    <dgm:pt modelId="{416B2743-9E87-479F-879F-2564F94CC8C6}">
      <dgm:prSet/>
      <dgm:spPr/>
      <dgm:t>
        <a:bodyPr/>
        <a:lstStyle/>
        <a:p>
          <a:pPr>
            <a:lnSpc>
              <a:spcPct val="100000"/>
            </a:lnSpc>
          </a:pPr>
          <a:r>
            <a:rPr lang="en-US"/>
            <a:t>Load dataset</a:t>
          </a:r>
        </a:p>
      </dgm:t>
    </dgm:pt>
    <dgm:pt modelId="{8A72C2D5-9FD2-4F7B-88B8-2E672D3D55E7}" type="parTrans" cxnId="{94A425A7-1C26-42A9-A1B5-00011EFE14A5}">
      <dgm:prSet/>
      <dgm:spPr/>
      <dgm:t>
        <a:bodyPr/>
        <a:lstStyle/>
        <a:p>
          <a:endParaRPr lang="en-US"/>
        </a:p>
      </dgm:t>
    </dgm:pt>
    <dgm:pt modelId="{BF3DE3FD-441B-43CD-B9E2-2507BB2C9187}" type="sibTrans" cxnId="{94A425A7-1C26-42A9-A1B5-00011EFE14A5}">
      <dgm:prSet/>
      <dgm:spPr/>
      <dgm:t>
        <a:bodyPr/>
        <a:lstStyle/>
        <a:p>
          <a:endParaRPr lang="en-US"/>
        </a:p>
      </dgm:t>
    </dgm:pt>
    <dgm:pt modelId="{C1D39657-FA39-4903-98BC-2EFFFF561C93}">
      <dgm:prSet/>
      <dgm:spPr/>
      <dgm:t>
        <a:bodyPr/>
        <a:lstStyle/>
        <a:p>
          <a:pPr>
            <a:lnSpc>
              <a:spcPct val="100000"/>
            </a:lnSpc>
          </a:pPr>
          <a:r>
            <a:rPr lang="en-US"/>
            <a:t>Normalize data</a:t>
          </a:r>
        </a:p>
      </dgm:t>
    </dgm:pt>
    <dgm:pt modelId="{2B06647C-7F23-4F20-8299-89E17C395B91}" type="parTrans" cxnId="{BD3D729B-7AA6-4ED7-B684-8C5B5764AC74}">
      <dgm:prSet/>
      <dgm:spPr/>
      <dgm:t>
        <a:bodyPr/>
        <a:lstStyle/>
        <a:p>
          <a:endParaRPr lang="en-US"/>
        </a:p>
      </dgm:t>
    </dgm:pt>
    <dgm:pt modelId="{D9778458-6778-4DC2-82B8-8AF09BB5E192}" type="sibTrans" cxnId="{BD3D729B-7AA6-4ED7-B684-8C5B5764AC74}">
      <dgm:prSet/>
      <dgm:spPr/>
      <dgm:t>
        <a:bodyPr/>
        <a:lstStyle/>
        <a:p>
          <a:endParaRPr lang="en-US"/>
        </a:p>
      </dgm:t>
    </dgm:pt>
    <dgm:pt modelId="{E249718C-E43D-490D-9DD8-D89088D4A186}">
      <dgm:prSet/>
      <dgm:spPr/>
      <dgm:t>
        <a:bodyPr/>
        <a:lstStyle/>
        <a:p>
          <a:pPr>
            <a:lnSpc>
              <a:spcPct val="100000"/>
            </a:lnSpc>
          </a:pPr>
          <a:r>
            <a:rPr lang="en-US"/>
            <a:t>Split data into training and test sets.</a:t>
          </a:r>
        </a:p>
      </dgm:t>
    </dgm:pt>
    <dgm:pt modelId="{5DC1A80F-3D1C-480B-B1E7-019E11AEF4E8}" type="parTrans" cxnId="{53B6F2AB-36A0-4ED4-B085-36E92355FD0F}">
      <dgm:prSet/>
      <dgm:spPr/>
      <dgm:t>
        <a:bodyPr/>
        <a:lstStyle/>
        <a:p>
          <a:endParaRPr lang="en-US"/>
        </a:p>
      </dgm:t>
    </dgm:pt>
    <dgm:pt modelId="{B5785B51-B39C-445C-8BCB-E677B95CF8A9}" type="sibTrans" cxnId="{53B6F2AB-36A0-4ED4-B085-36E92355FD0F}">
      <dgm:prSet/>
      <dgm:spPr/>
      <dgm:t>
        <a:bodyPr/>
        <a:lstStyle/>
        <a:p>
          <a:endParaRPr lang="en-US"/>
        </a:p>
      </dgm:t>
    </dgm:pt>
    <dgm:pt modelId="{E2F7C942-4685-44BD-8B49-D8EBD13A8EE5}">
      <dgm:prSet/>
      <dgm:spPr/>
      <dgm:t>
        <a:bodyPr/>
        <a:lstStyle/>
        <a:p>
          <a:pPr>
            <a:lnSpc>
              <a:spcPct val="100000"/>
            </a:lnSpc>
          </a:pPr>
          <a:r>
            <a:rPr lang="en-US"/>
            <a:t>Model preparation</a:t>
          </a:r>
        </a:p>
      </dgm:t>
    </dgm:pt>
    <dgm:pt modelId="{0A3A98A9-C695-4280-B591-DE65C59DAEDE}" type="parTrans" cxnId="{385797D7-05E2-439B-A80F-31A54D1D4D26}">
      <dgm:prSet/>
      <dgm:spPr/>
      <dgm:t>
        <a:bodyPr/>
        <a:lstStyle/>
        <a:p>
          <a:endParaRPr lang="en-US"/>
        </a:p>
      </dgm:t>
    </dgm:pt>
    <dgm:pt modelId="{BC32CBCD-0951-48D2-9BF2-499D66AD8FFD}" type="sibTrans" cxnId="{385797D7-05E2-439B-A80F-31A54D1D4D26}">
      <dgm:prSet/>
      <dgm:spPr/>
      <dgm:t>
        <a:bodyPr/>
        <a:lstStyle/>
        <a:p>
          <a:endParaRPr lang="en-US"/>
        </a:p>
      </dgm:t>
    </dgm:pt>
    <dgm:pt modelId="{7816D456-1E97-4ED4-AE1B-71360238AF8E}">
      <dgm:prSet/>
      <dgm:spPr/>
      <dgm:t>
        <a:bodyPr/>
        <a:lstStyle/>
        <a:p>
          <a:pPr>
            <a:lnSpc>
              <a:spcPct val="100000"/>
            </a:lnSpc>
          </a:pPr>
          <a:r>
            <a:rPr lang="en-US"/>
            <a:t>Selection of machine learning algorithms</a:t>
          </a:r>
        </a:p>
      </dgm:t>
    </dgm:pt>
    <dgm:pt modelId="{1780AC3A-6C77-4B1B-9809-FF74F3B1906B}" type="parTrans" cxnId="{40B32F0F-DDD2-4310-9DD3-C775A0C9BEB6}">
      <dgm:prSet/>
      <dgm:spPr/>
      <dgm:t>
        <a:bodyPr/>
        <a:lstStyle/>
        <a:p>
          <a:endParaRPr lang="en-US"/>
        </a:p>
      </dgm:t>
    </dgm:pt>
    <dgm:pt modelId="{90D17B72-4B99-48A1-AA9B-8491AD462C0A}" type="sibTrans" cxnId="{40B32F0F-DDD2-4310-9DD3-C775A0C9BEB6}">
      <dgm:prSet/>
      <dgm:spPr/>
      <dgm:t>
        <a:bodyPr/>
        <a:lstStyle/>
        <a:p>
          <a:endParaRPr lang="en-US"/>
        </a:p>
      </dgm:t>
    </dgm:pt>
    <dgm:pt modelId="{42BF69F3-3B06-4774-8037-B7661D6E72EC}">
      <dgm:prSet/>
      <dgm:spPr/>
      <dgm:t>
        <a:bodyPr/>
        <a:lstStyle/>
        <a:p>
          <a:pPr>
            <a:lnSpc>
              <a:spcPct val="100000"/>
            </a:lnSpc>
          </a:pPr>
          <a:r>
            <a:rPr lang="en-US"/>
            <a:t>Set parameters for each algorithm to GridSearchCV</a:t>
          </a:r>
        </a:p>
      </dgm:t>
    </dgm:pt>
    <dgm:pt modelId="{A4D89A75-BF4C-47C3-A7A9-D41F06BB9019}" type="parTrans" cxnId="{6F51B24F-165D-413A-85A7-04EA1F62CE9F}">
      <dgm:prSet/>
      <dgm:spPr/>
      <dgm:t>
        <a:bodyPr/>
        <a:lstStyle/>
        <a:p>
          <a:endParaRPr lang="en-US"/>
        </a:p>
      </dgm:t>
    </dgm:pt>
    <dgm:pt modelId="{A66EB02B-87AE-4942-BC36-CECF06492ED2}" type="sibTrans" cxnId="{6F51B24F-165D-413A-85A7-04EA1F62CE9F}">
      <dgm:prSet/>
      <dgm:spPr/>
      <dgm:t>
        <a:bodyPr/>
        <a:lstStyle/>
        <a:p>
          <a:endParaRPr lang="en-US"/>
        </a:p>
      </dgm:t>
    </dgm:pt>
    <dgm:pt modelId="{666D8D64-16D5-44DE-ADB4-37A06CD0C1CD}">
      <dgm:prSet/>
      <dgm:spPr/>
      <dgm:t>
        <a:bodyPr/>
        <a:lstStyle/>
        <a:p>
          <a:pPr>
            <a:lnSpc>
              <a:spcPct val="100000"/>
            </a:lnSpc>
          </a:pPr>
          <a:r>
            <a:rPr lang="en-US"/>
            <a:t>Training GridSearchModel models with training dataset</a:t>
          </a:r>
        </a:p>
      </dgm:t>
    </dgm:pt>
    <dgm:pt modelId="{A9A257E7-4431-4D63-AE2B-4B7BA709A96A}" type="parTrans" cxnId="{69CFF102-F350-4759-A853-9708FC689485}">
      <dgm:prSet/>
      <dgm:spPr/>
      <dgm:t>
        <a:bodyPr/>
        <a:lstStyle/>
        <a:p>
          <a:endParaRPr lang="en-US"/>
        </a:p>
      </dgm:t>
    </dgm:pt>
    <dgm:pt modelId="{54489A65-DD9D-40F1-B03E-0199B33C81B4}" type="sibTrans" cxnId="{69CFF102-F350-4759-A853-9708FC689485}">
      <dgm:prSet/>
      <dgm:spPr/>
      <dgm:t>
        <a:bodyPr/>
        <a:lstStyle/>
        <a:p>
          <a:endParaRPr lang="en-US"/>
        </a:p>
      </dgm:t>
    </dgm:pt>
    <dgm:pt modelId="{EB6FCBBF-F196-42A7-B811-67257648EDB8}">
      <dgm:prSet/>
      <dgm:spPr/>
      <dgm:t>
        <a:bodyPr/>
        <a:lstStyle/>
        <a:p>
          <a:pPr>
            <a:lnSpc>
              <a:spcPct val="100000"/>
            </a:lnSpc>
          </a:pPr>
          <a:r>
            <a:rPr lang="en-US"/>
            <a:t>Model evaluation</a:t>
          </a:r>
        </a:p>
      </dgm:t>
    </dgm:pt>
    <dgm:pt modelId="{CBA17286-BEE9-42B4-BABD-7B0E5FAB4C44}" type="parTrans" cxnId="{67D78CAE-9305-4880-A7A4-46E03E3EF405}">
      <dgm:prSet/>
      <dgm:spPr/>
      <dgm:t>
        <a:bodyPr/>
        <a:lstStyle/>
        <a:p>
          <a:endParaRPr lang="en-US"/>
        </a:p>
      </dgm:t>
    </dgm:pt>
    <dgm:pt modelId="{868441F0-C87E-4F8C-A4B1-B6EAB4CE8D09}" type="sibTrans" cxnId="{67D78CAE-9305-4880-A7A4-46E03E3EF405}">
      <dgm:prSet/>
      <dgm:spPr/>
      <dgm:t>
        <a:bodyPr/>
        <a:lstStyle/>
        <a:p>
          <a:endParaRPr lang="en-US"/>
        </a:p>
      </dgm:t>
    </dgm:pt>
    <dgm:pt modelId="{3A9169C2-5673-4D21-86B5-1FFF01A504FE}">
      <dgm:prSet/>
      <dgm:spPr/>
      <dgm:t>
        <a:bodyPr/>
        <a:lstStyle/>
        <a:p>
          <a:pPr>
            <a:lnSpc>
              <a:spcPct val="100000"/>
            </a:lnSpc>
          </a:pPr>
          <a:r>
            <a:rPr lang="en-US"/>
            <a:t>Get best hyperparameters for each type of model</a:t>
          </a:r>
        </a:p>
      </dgm:t>
    </dgm:pt>
    <dgm:pt modelId="{F04F16C2-42A6-41DD-AB90-0052DC84106D}" type="parTrans" cxnId="{36170C29-0F62-469C-9DAB-3F22CEEC28ED}">
      <dgm:prSet/>
      <dgm:spPr/>
      <dgm:t>
        <a:bodyPr/>
        <a:lstStyle/>
        <a:p>
          <a:endParaRPr lang="en-US"/>
        </a:p>
      </dgm:t>
    </dgm:pt>
    <dgm:pt modelId="{274CBBBE-206C-49C9-A999-70F0411B8577}" type="sibTrans" cxnId="{36170C29-0F62-469C-9DAB-3F22CEEC28ED}">
      <dgm:prSet/>
      <dgm:spPr/>
      <dgm:t>
        <a:bodyPr/>
        <a:lstStyle/>
        <a:p>
          <a:endParaRPr lang="en-US"/>
        </a:p>
      </dgm:t>
    </dgm:pt>
    <dgm:pt modelId="{602C878D-998C-40B2-BB1B-D1D6FD16869A}">
      <dgm:prSet/>
      <dgm:spPr/>
      <dgm:t>
        <a:bodyPr/>
        <a:lstStyle/>
        <a:p>
          <a:pPr>
            <a:lnSpc>
              <a:spcPct val="100000"/>
            </a:lnSpc>
          </a:pPr>
          <a:r>
            <a:rPr lang="en-US"/>
            <a:t>Compute accuracy for each model with test dataset</a:t>
          </a:r>
        </a:p>
      </dgm:t>
    </dgm:pt>
    <dgm:pt modelId="{BC40A029-4A76-40AA-8CA5-EE5E70AA3A34}" type="parTrans" cxnId="{05CE5226-A381-430F-9F48-2DC7AC70AB31}">
      <dgm:prSet/>
      <dgm:spPr/>
      <dgm:t>
        <a:bodyPr/>
        <a:lstStyle/>
        <a:p>
          <a:endParaRPr lang="en-US"/>
        </a:p>
      </dgm:t>
    </dgm:pt>
    <dgm:pt modelId="{CEDD8F47-A4C5-4CD6-B3A3-8FA8E9DE3DAB}" type="sibTrans" cxnId="{05CE5226-A381-430F-9F48-2DC7AC70AB31}">
      <dgm:prSet/>
      <dgm:spPr/>
      <dgm:t>
        <a:bodyPr/>
        <a:lstStyle/>
        <a:p>
          <a:endParaRPr lang="en-US"/>
        </a:p>
      </dgm:t>
    </dgm:pt>
    <dgm:pt modelId="{BBAB1CD1-93EB-4773-88DA-21512BCABDC1}">
      <dgm:prSet/>
      <dgm:spPr/>
      <dgm:t>
        <a:bodyPr/>
        <a:lstStyle/>
        <a:p>
          <a:pPr>
            <a:lnSpc>
              <a:spcPct val="100000"/>
            </a:lnSpc>
          </a:pPr>
          <a:r>
            <a:rPr lang="en-US"/>
            <a:t>Plot Confusion Matrix</a:t>
          </a:r>
        </a:p>
      </dgm:t>
    </dgm:pt>
    <dgm:pt modelId="{DCCEAECA-CDF9-4111-A0A9-73AA3E6E7A40}" type="parTrans" cxnId="{C628A8B2-54E1-4268-AFCA-1270D95DD1BE}">
      <dgm:prSet/>
      <dgm:spPr/>
      <dgm:t>
        <a:bodyPr/>
        <a:lstStyle/>
        <a:p>
          <a:endParaRPr lang="en-US"/>
        </a:p>
      </dgm:t>
    </dgm:pt>
    <dgm:pt modelId="{83F0CC8A-6EE6-45C6-BD4F-6F9A8143C443}" type="sibTrans" cxnId="{C628A8B2-54E1-4268-AFCA-1270D95DD1BE}">
      <dgm:prSet/>
      <dgm:spPr/>
      <dgm:t>
        <a:bodyPr/>
        <a:lstStyle/>
        <a:p>
          <a:endParaRPr lang="en-US"/>
        </a:p>
      </dgm:t>
    </dgm:pt>
    <dgm:pt modelId="{77DCF029-9F4A-45D2-B442-1D862DEF2C4B}">
      <dgm:prSet/>
      <dgm:spPr/>
      <dgm:t>
        <a:bodyPr/>
        <a:lstStyle/>
        <a:p>
          <a:pPr>
            <a:lnSpc>
              <a:spcPct val="100000"/>
            </a:lnSpc>
          </a:pPr>
          <a:r>
            <a:rPr lang="en-US"/>
            <a:t>Model comparison</a:t>
          </a:r>
        </a:p>
      </dgm:t>
    </dgm:pt>
    <dgm:pt modelId="{A709BF46-8385-48B9-A867-3EE991ABEA08}" type="parTrans" cxnId="{48D4BE90-70F0-4B39-9733-B1592FC84C2E}">
      <dgm:prSet/>
      <dgm:spPr/>
      <dgm:t>
        <a:bodyPr/>
        <a:lstStyle/>
        <a:p>
          <a:endParaRPr lang="en-US"/>
        </a:p>
      </dgm:t>
    </dgm:pt>
    <dgm:pt modelId="{DA053293-81A9-4188-9E4A-325EF4747C6A}" type="sibTrans" cxnId="{48D4BE90-70F0-4B39-9733-B1592FC84C2E}">
      <dgm:prSet/>
      <dgm:spPr/>
      <dgm:t>
        <a:bodyPr/>
        <a:lstStyle/>
        <a:p>
          <a:endParaRPr lang="en-US"/>
        </a:p>
      </dgm:t>
    </dgm:pt>
    <dgm:pt modelId="{8E7F8E8D-FF67-40FB-A727-E84FA6C9B635}">
      <dgm:prSet/>
      <dgm:spPr/>
      <dgm:t>
        <a:bodyPr/>
        <a:lstStyle/>
        <a:p>
          <a:pPr>
            <a:lnSpc>
              <a:spcPct val="100000"/>
            </a:lnSpc>
          </a:pPr>
          <a:r>
            <a:rPr lang="en-US"/>
            <a:t>Comparison of models according to their accuracy</a:t>
          </a:r>
        </a:p>
      </dgm:t>
    </dgm:pt>
    <dgm:pt modelId="{A5789D95-01BC-48F5-9FFA-023BECD14FFD}" type="parTrans" cxnId="{E74C0B97-5FBB-4663-AD5A-52631BCB37F6}">
      <dgm:prSet/>
      <dgm:spPr/>
      <dgm:t>
        <a:bodyPr/>
        <a:lstStyle/>
        <a:p>
          <a:endParaRPr lang="en-US"/>
        </a:p>
      </dgm:t>
    </dgm:pt>
    <dgm:pt modelId="{07C40E1E-1B88-48DA-9DE3-4E23825ECE58}" type="sibTrans" cxnId="{E74C0B97-5FBB-4663-AD5A-52631BCB37F6}">
      <dgm:prSet/>
      <dgm:spPr/>
      <dgm:t>
        <a:bodyPr/>
        <a:lstStyle/>
        <a:p>
          <a:endParaRPr lang="en-US"/>
        </a:p>
      </dgm:t>
    </dgm:pt>
    <dgm:pt modelId="{3D0FBE21-8123-4B4F-98AD-F688CCA24512}">
      <dgm:prSet/>
      <dgm:spPr/>
      <dgm:t>
        <a:bodyPr/>
        <a:lstStyle/>
        <a:p>
          <a:pPr>
            <a:lnSpc>
              <a:spcPct val="100000"/>
            </a:lnSpc>
          </a:pPr>
          <a:r>
            <a:rPr lang="en-US"/>
            <a:t>The model with the best accuracy will be chosen (see Notebook for result)</a:t>
          </a:r>
        </a:p>
      </dgm:t>
    </dgm:pt>
    <dgm:pt modelId="{9DDE6751-48FF-4733-9F41-A7F6EE2A2148}" type="parTrans" cxnId="{2664B30D-71E0-4AD7-B637-6B42A136E281}">
      <dgm:prSet/>
      <dgm:spPr/>
      <dgm:t>
        <a:bodyPr/>
        <a:lstStyle/>
        <a:p>
          <a:endParaRPr lang="en-US"/>
        </a:p>
      </dgm:t>
    </dgm:pt>
    <dgm:pt modelId="{F256E648-F490-4B84-984C-D4E43101027C}" type="sibTrans" cxnId="{2664B30D-71E0-4AD7-B637-6B42A136E281}">
      <dgm:prSet/>
      <dgm:spPr/>
      <dgm:t>
        <a:bodyPr/>
        <a:lstStyle/>
        <a:p>
          <a:endParaRPr lang="en-US"/>
        </a:p>
      </dgm:t>
    </dgm:pt>
    <dgm:pt modelId="{0057987F-B511-4375-BBB6-40DD51B4509B}" type="pres">
      <dgm:prSet presAssocID="{A89A0796-D0B7-4CFD-BCD4-A942982CD1EE}" presName="root" presStyleCnt="0">
        <dgm:presLayoutVars>
          <dgm:dir/>
          <dgm:resizeHandles val="exact"/>
        </dgm:presLayoutVars>
      </dgm:prSet>
      <dgm:spPr/>
    </dgm:pt>
    <dgm:pt modelId="{BFAD96CA-9A83-4E25-98D7-47B26B5B956A}" type="pres">
      <dgm:prSet presAssocID="{0AE622A3-6EF6-4366-B716-2C897226C4AC}" presName="compNode" presStyleCnt="0"/>
      <dgm:spPr/>
    </dgm:pt>
    <dgm:pt modelId="{6D0BEF07-5298-4884-A2E7-914DAB2D54CD}" type="pres">
      <dgm:prSet presAssocID="{0AE622A3-6EF6-4366-B716-2C897226C4AC}" presName="bgRect" presStyleLbl="bgShp" presStyleIdx="0" presStyleCnt="4"/>
      <dgm:spPr/>
    </dgm:pt>
    <dgm:pt modelId="{76FC88C6-3EE4-4926-8B23-308831D4CA8A}" type="pres">
      <dgm:prSet presAssocID="{0AE622A3-6EF6-4366-B716-2C897226C4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enbank"/>
        </a:ext>
      </dgm:extLst>
    </dgm:pt>
    <dgm:pt modelId="{D099EF9B-7C82-4BB3-8BD2-9BA484E067A4}" type="pres">
      <dgm:prSet presAssocID="{0AE622A3-6EF6-4366-B716-2C897226C4AC}" presName="spaceRect" presStyleCnt="0"/>
      <dgm:spPr/>
    </dgm:pt>
    <dgm:pt modelId="{C19F9C29-B515-44BC-B301-E334698A8989}" type="pres">
      <dgm:prSet presAssocID="{0AE622A3-6EF6-4366-B716-2C897226C4AC}" presName="parTx" presStyleLbl="revTx" presStyleIdx="0" presStyleCnt="8">
        <dgm:presLayoutVars>
          <dgm:chMax val="0"/>
          <dgm:chPref val="0"/>
        </dgm:presLayoutVars>
      </dgm:prSet>
      <dgm:spPr/>
    </dgm:pt>
    <dgm:pt modelId="{B6D7D3A6-8014-41CC-BA98-69A76C8822B2}" type="pres">
      <dgm:prSet presAssocID="{0AE622A3-6EF6-4366-B716-2C897226C4AC}" presName="desTx" presStyleLbl="revTx" presStyleIdx="1" presStyleCnt="8">
        <dgm:presLayoutVars/>
      </dgm:prSet>
      <dgm:spPr/>
    </dgm:pt>
    <dgm:pt modelId="{745C5145-1FCF-466C-80EB-297D8B2B78D1}" type="pres">
      <dgm:prSet presAssocID="{7C29ABB2-98B7-415C-A8AD-0B974DD7CA55}" presName="sibTrans" presStyleCnt="0"/>
      <dgm:spPr/>
    </dgm:pt>
    <dgm:pt modelId="{4B4ABAA6-627C-4D0E-95E0-9402F04B3819}" type="pres">
      <dgm:prSet presAssocID="{E2F7C942-4685-44BD-8B49-D8EBD13A8EE5}" presName="compNode" presStyleCnt="0"/>
      <dgm:spPr/>
    </dgm:pt>
    <dgm:pt modelId="{3D27A069-C572-41EE-A95B-7B472F4FAAD3}" type="pres">
      <dgm:prSet presAssocID="{E2F7C942-4685-44BD-8B49-D8EBD13A8EE5}" presName="bgRect" presStyleLbl="bgShp" presStyleIdx="1" presStyleCnt="4"/>
      <dgm:spPr/>
    </dgm:pt>
    <dgm:pt modelId="{6448C922-720F-499D-A7D3-CF33DA53BB2D}" type="pres">
      <dgm:prSet presAssocID="{E2F7C942-4685-44BD-8B49-D8EBD13A8E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Zahnräder"/>
        </a:ext>
      </dgm:extLst>
    </dgm:pt>
    <dgm:pt modelId="{DC4B8242-612A-4DD8-AE5B-5EF25F9AFF63}" type="pres">
      <dgm:prSet presAssocID="{E2F7C942-4685-44BD-8B49-D8EBD13A8EE5}" presName="spaceRect" presStyleCnt="0"/>
      <dgm:spPr/>
    </dgm:pt>
    <dgm:pt modelId="{667F02E1-FE22-4AF5-B580-2673F70A4D18}" type="pres">
      <dgm:prSet presAssocID="{E2F7C942-4685-44BD-8B49-D8EBD13A8EE5}" presName="parTx" presStyleLbl="revTx" presStyleIdx="2" presStyleCnt="8">
        <dgm:presLayoutVars>
          <dgm:chMax val="0"/>
          <dgm:chPref val="0"/>
        </dgm:presLayoutVars>
      </dgm:prSet>
      <dgm:spPr/>
    </dgm:pt>
    <dgm:pt modelId="{65096004-F307-4D68-BD20-B2004BAE6FF8}" type="pres">
      <dgm:prSet presAssocID="{E2F7C942-4685-44BD-8B49-D8EBD13A8EE5}" presName="desTx" presStyleLbl="revTx" presStyleIdx="3" presStyleCnt="8">
        <dgm:presLayoutVars/>
      </dgm:prSet>
      <dgm:spPr/>
    </dgm:pt>
    <dgm:pt modelId="{C1A26D27-6CA6-4668-A951-4F322A038E4E}" type="pres">
      <dgm:prSet presAssocID="{BC32CBCD-0951-48D2-9BF2-499D66AD8FFD}" presName="sibTrans" presStyleCnt="0"/>
      <dgm:spPr/>
    </dgm:pt>
    <dgm:pt modelId="{6F34D864-BCA4-4270-9687-31F8E59A64C6}" type="pres">
      <dgm:prSet presAssocID="{EB6FCBBF-F196-42A7-B811-67257648EDB8}" presName="compNode" presStyleCnt="0"/>
      <dgm:spPr/>
    </dgm:pt>
    <dgm:pt modelId="{DEFF3450-DCF6-4615-8AEA-FFD9B8C1F173}" type="pres">
      <dgm:prSet presAssocID="{EB6FCBBF-F196-42A7-B811-67257648EDB8}" presName="bgRect" presStyleLbl="bgShp" presStyleIdx="2" presStyleCnt="4"/>
      <dgm:spPr/>
    </dgm:pt>
    <dgm:pt modelId="{D629A439-68CF-4BE9-BFE8-ECA3C1A3DDA5}" type="pres">
      <dgm:prSet presAssocID="{EB6FCBBF-F196-42A7-B811-67257648ED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äkchen"/>
        </a:ext>
      </dgm:extLst>
    </dgm:pt>
    <dgm:pt modelId="{52C90BB0-5EE5-4970-BFC1-76FA32D6B4C5}" type="pres">
      <dgm:prSet presAssocID="{EB6FCBBF-F196-42A7-B811-67257648EDB8}" presName="spaceRect" presStyleCnt="0"/>
      <dgm:spPr/>
    </dgm:pt>
    <dgm:pt modelId="{81C36BED-B471-417E-8F6B-CCF1D33D89E8}" type="pres">
      <dgm:prSet presAssocID="{EB6FCBBF-F196-42A7-B811-67257648EDB8}" presName="parTx" presStyleLbl="revTx" presStyleIdx="4" presStyleCnt="8">
        <dgm:presLayoutVars>
          <dgm:chMax val="0"/>
          <dgm:chPref val="0"/>
        </dgm:presLayoutVars>
      </dgm:prSet>
      <dgm:spPr/>
    </dgm:pt>
    <dgm:pt modelId="{B3AD058E-7BBE-4D42-8AA6-1307C534DDCE}" type="pres">
      <dgm:prSet presAssocID="{EB6FCBBF-F196-42A7-B811-67257648EDB8}" presName="desTx" presStyleLbl="revTx" presStyleIdx="5" presStyleCnt="8">
        <dgm:presLayoutVars/>
      </dgm:prSet>
      <dgm:spPr/>
    </dgm:pt>
    <dgm:pt modelId="{4837251C-92F1-4742-B680-11787C60F32C}" type="pres">
      <dgm:prSet presAssocID="{868441F0-C87E-4F8C-A4B1-B6EAB4CE8D09}" presName="sibTrans" presStyleCnt="0"/>
      <dgm:spPr/>
    </dgm:pt>
    <dgm:pt modelId="{BADEE8B2-03C3-4296-85AE-9F29BF008D01}" type="pres">
      <dgm:prSet presAssocID="{77DCF029-9F4A-45D2-B442-1D862DEF2C4B}" presName="compNode" presStyleCnt="0"/>
      <dgm:spPr/>
    </dgm:pt>
    <dgm:pt modelId="{E56CD79D-527C-48B7-B364-1336C400E7EE}" type="pres">
      <dgm:prSet presAssocID="{77DCF029-9F4A-45D2-B442-1D862DEF2C4B}" presName="bgRect" presStyleLbl="bgShp" presStyleIdx="3" presStyleCnt="4"/>
      <dgm:spPr/>
    </dgm:pt>
    <dgm:pt modelId="{345D21FC-7C62-4266-8CFD-81F8F7FD69D1}" type="pres">
      <dgm:prSet presAssocID="{77DCF029-9F4A-45D2-B442-1D862DEF2C4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Ziel"/>
        </a:ext>
      </dgm:extLst>
    </dgm:pt>
    <dgm:pt modelId="{DF9486AB-F0E8-4943-90B8-DBE5352D67EB}" type="pres">
      <dgm:prSet presAssocID="{77DCF029-9F4A-45D2-B442-1D862DEF2C4B}" presName="spaceRect" presStyleCnt="0"/>
      <dgm:spPr/>
    </dgm:pt>
    <dgm:pt modelId="{0DE65891-4752-4DAB-B18C-1714F3F745D4}" type="pres">
      <dgm:prSet presAssocID="{77DCF029-9F4A-45D2-B442-1D862DEF2C4B}" presName="parTx" presStyleLbl="revTx" presStyleIdx="6" presStyleCnt="8">
        <dgm:presLayoutVars>
          <dgm:chMax val="0"/>
          <dgm:chPref val="0"/>
        </dgm:presLayoutVars>
      </dgm:prSet>
      <dgm:spPr/>
    </dgm:pt>
    <dgm:pt modelId="{6A730A4C-AEA5-4D7A-BE89-A2CA643E77C5}" type="pres">
      <dgm:prSet presAssocID="{77DCF029-9F4A-45D2-B442-1D862DEF2C4B}" presName="desTx" presStyleLbl="revTx" presStyleIdx="7" presStyleCnt="8">
        <dgm:presLayoutVars/>
      </dgm:prSet>
      <dgm:spPr/>
    </dgm:pt>
  </dgm:ptLst>
  <dgm:cxnLst>
    <dgm:cxn modelId="{69CFF102-F350-4759-A853-9708FC689485}" srcId="{E2F7C942-4685-44BD-8B49-D8EBD13A8EE5}" destId="{666D8D64-16D5-44DE-ADB4-37A06CD0C1CD}" srcOrd="2" destOrd="0" parTransId="{A9A257E7-4431-4D63-AE2B-4B7BA709A96A}" sibTransId="{54489A65-DD9D-40F1-B03E-0199B33C81B4}"/>
    <dgm:cxn modelId="{2664B30D-71E0-4AD7-B637-6B42A136E281}" srcId="{77DCF029-9F4A-45D2-B442-1D862DEF2C4B}" destId="{3D0FBE21-8123-4B4F-98AD-F688CCA24512}" srcOrd="1" destOrd="0" parTransId="{9DDE6751-48FF-4733-9F41-A7F6EE2A2148}" sibTransId="{F256E648-F490-4B84-984C-D4E43101027C}"/>
    <dgm:cxn modelId="{40B32F0F-DDD2-4310-9DD3-C775A0C9BEB6}" srcId="{E2F7C942-4685-44BD-8B49-D8EBD13A8EE5}" destId="{7816D456-1E97-4ED4-AE1B-71360238AF8E}" srcOrd="0" destOrd="0" parTransId="{1780AC3A-6C77-4B1B-9809-FF74F3B1906B}" sibTransId="{90D17B72-4B99-48A1-AA9B-8491AD462C0A}"/>
    <dgm:cxn modelId="{F317171B-E5B5-4100-AB13-4A82AB51FCB6}" type="presOf" srcId="{7816D456-1E97-4ED4-AE1B-71360238AF8E}" destId="{65096004-F307-4D68-BD20-B2004BAE6FF8}" srcOrd="0" destOrd="0" presId="urn:microsoft.com/office/officeart/2018/2/layout/IconVerticalSolidList"/>
    <dgm:cxn modelId="{40396F20-803B-44E0-A2BB-879B55A55D3D}" type="presOf" srcId="{3D0FBE21-8123-4B4F-98AD-F688CCA24512}" destId="{6A730A4C-AEA5-4D7A-BE89-A2CA643E77C5}" srcOrd="0" destOrd="1" presId="urn:microsoft.com/office/officeart/2018/2/layout/IconVerticalSolidList"/>
    <dgm:cxn modelId="{05CE5226-A381-430F-9F48-2DC7AC70AB31}" srcId="{EB6FCBBF-F196-42A7-B811-67257648EDB8}" destId="{602C878D-998C-40B2-BB1B-D1D6FD16869A}" srcOrd="1" destOrd="0" parTransId="{BC40A029-4A76-40AA-8CA5-EE5E70AA3A34}" sibTransId="{CEDD8F47-A4C5-4CD6-B3A3-8FA8E9DE3DAB}"/>
    <dgm:cxn modelId="{36170C29-0F62-469C-9DAB-3F22CEEC28ED}" srcId="{EB6FCBBF-F196-42A7-B811-67257648EDB8}" destId="{3A9169C2-5673-4D21-86B5-1FFF01A504FE}" srcOrd="0" destOrd="0" parTransId="{F04F16C2-42A6-41DD-AB90-0052DC84106D}" sibTransId="{274CBBBE-206C-49C9-A999-70F0411B8577}"/>
    <dgm:cxn modelId="{5609AA5C-1851-4DCB-A4B3-0D684349C8FA}" type="presOf" srcId="{42BF69F3-3B06-4774-8037-B7661D6E72EC}" destId="{65096004-F307-4D68-BD20-B2004BAE6FF8}" srcOrd="0" destOrd="1" presId="urn:microsoft.com/office/officeart/2018/2/layout/IconVerticalSolidList"/>
    <dgm:cxn modelId="{6F51B24F-165D-413A-85A7-04EA1F62CE9F}" srcId="{E2F7C942-4685-44BD-8B49-D8EBD13A8EE5}" destId="{42BF69F3-3B06-4774-8037-B7661D6E72EC}" srcOrd="1" destOrd="0" parTransId="{A4D89A75-BF4C-47C3-A7A9-D41F06BB9019}" sibTransId="{A66EB02B-87AE-4942-BC36-CECF06492ED2}"/>
    <dgm:cxn modelId="{46FA107C-EFD8-4A12-BB1D-9F34420CC944}" type="presOf" srcId="{666D8D64-16D5-44DE-ADB4-37A06CD0C1CD}" destId="{65096004-F307-4D68-BD20-B2004BAE6FF8}" srcOrd="0" destOrd="2" presId="urn:microsoft.com/office/officeart/2018/2/layout/IconVerticalSolidList"/>
    <dgm:cxn modelId="{DE65037E-36E6-4F3E-BAC5-5B360F0E3F3D}" type="presOf" srcId="{8E7F8E8D-FF67-40FB-A727-E84FA6C9B635}" destId="{6A730A4C-AEA5-4D7A-BE89-A2CA643E77C5}" srcOrd="0" destOrd="0" presId="urn:microsoft.com/office/officeart/2018/2/layout/IconVerticalSolidList"/>
    <dgm:cxn modelId="{48D4BE90-70F0-4B39-9733-B1592FC84C2E}" srcId="{A89A0796-D0B7-4CFD-BCD4-A942982CD1EE}" destId="{77DCF029-9F4A-45D2-B442-1D862DEF2C4B}" srcOrd="3" destOrd="0" parTransId="{A709BF46-8385-48B9-A867-3EE991ABEA08}" sibTransId="{DA053293-81A9-4188-9E4A-325EF4747C6A}"/>
    <dgm:cxn modelId="{F08DDA92-E71E-4308-B17E-D275A9DF4188}" type="presOf" srcId="{E249718C-E43D-490D-9DD8-D89088D4A186}" destId="{B6D7D3A6-8014-41CC-BA98-69A76C8822B2}" srcOrd="0" destOrd="2" presId="urn:microsoft.com/office/officeart/2018/2/layout/IconVerticalSolidList"/>
    <dgm:cxn modelId="{0F1E9F94-1036-4CBB-BBF0-87F9D1A2088A}" type="presOf" srcId="{C1D39657-FA39-4903-98BC-2EFFFF561C93}" destId="{B6D7D3A6-8014-41CC-BA98-69A76C8822B2}" srcOrd="0" destOrd="1" presId="urn:microsoft.com/office/officeart/2018/2/layout/IconVerticalSolidList"/>
    <dgm:cxn modelId="{E74C0B97-5FBB-4663-AD5A-52631BCB37F6}" srcId="{77DCF029-9F4A-45D2-B442-1D862DEF2C4B}" destId="{8E7F8E8D-FF67-40FB-A727-E84FA6C9B635}" srcOrd="0" destOrd="0" parTransId="{A5789D95-01BC-48F5-9FFA-023BECD14FFD}" sibTransId="{07C40E1E-1B88-48DA-9DE3-4E23825ECE58}"/>
    <dgm:cxn modelId="{BD3D729B-7AA6-4ED7-B684-8C5B5764AC74}" srcId="{0AE622A3-6EF6-4366-B716-2C897226C4AC}" destId="{C1D39657-FA39-4903-98BC-2EFFFF561C93}" srcOrd="1" destOrd="0" parTransId="{2B06647C-7F23-4F20-8299-89E17C395B91}" sibTransId="{D9778458-6778-4DC2-82B8-8AF09BB5E192}"/>
    <dgm:cxn modelId="{94A425A7-1C26-42A9-A1B5-00011EFE14A5}" srcId="{0AE622A3-6EF6-4366-B716-2C897226C4AC}" destId="{416B2743-9E87-479F-879F-2564F94CC8C6}" srcOrd="0" destOrd="0" parTransId="{8A72C2D5-9FD2-4F7B-88B8-2E672D3D55E7}" sibTransId="{BF3DE3FD-441B-43CD-B9E2-2507BB2C9187}"/>
    <dgm:cxn modelId="{27E554A9-0148-4F1D-9D15-3B2946BF3096}" type="presOf" srcId="{EB6FCBBF-F196-42A7-B811-67257648EDB8}" destId="{81C36BED-B471-417E-8F6B-CCF1D33D89E8}" srcOrd="0" destOrd="0" presId="urn:microsoft.com/office/officeart/2018/2/layout/IconVerticalSolidList"/>
    <dgm:cxn modelId="{13CD04AB-5C81-4C62-8CC2-95380067ECF8}" srcId="{A89A0796-D0B7-4CFD-BCD4-A942982CD1EE}" destId="{0AE622A3-6EF6-4366-B716-2C897226C4AC}" srcOrd="0" destOrd="0" parTransId="{678C96D0-AD94-4C7D-91A6-9202C2774B97}" sibTransId="{7C29ABB2-98B7-415C-A8AD-0B974DD7CA55}"/>
    <dgm:cxn modelId="{53B6F2AB-36A0-4ED4-B085-36E92355FD0F}" srcId="{0AE622A3-6EF6-4366-B716-2C897226C4AC}" destId="{E249718C-E43D-490D-9DD8-D89088D4A186}" srcOrd="2" destOrd="0" parTransId="{5DC1A80F-3D1C-480B-B1E7-019E11AEF4E8}" sibTransId="{B5785B51-B39C-445C-8BCB-E677B95CF8A9}"/>
    <dgm:cxn modelId="{67D78CAE-9305-4880-A7A4-46E03E3EF405}" srcId="{A89A0796-D0B7-4CFD-BCD4-A942982CD1EE}" destId="{EB6FCBBF-F196-42A7-B811-67257648EDB8}" srcOrd="2" destOrd="0" parTransId="{CBA17286-BEE9-42B4-BABD-7B0E5FAB4C44}" sibTransId="{868441F0-C87E-4F8C-A4B1-B6EAB4CE8D09}"/>
    <dgm:cxn modelId="{302021AF-DFF1-44D3-90C9-05DC475B7A47}" type="presOf" srcId="{E2F7C942-4685-44BD-8B49-D8EBD13A8EE5}" destId="{667F02E1-FE22-4AF5-B580-2673F70A4D18}" srcOrd="0" destOrd="0" presId="urn:microsoft.com/office/officeart/2018/2/layout/IconVerticalSolidList"/>
    <dgm:cxn modelId="{9C14DCB0-52A5-4219-981B-A167005EC1EF}" type="presOf" srcId="{A89A0796-D0B7-4CFD-BCD4-A942982CD1EE}" destId="{0057987F-B511-4375-BBB6-40DD51B4509B}" srcOrd="0" destOrd="0" presId="urn:microsoft.com/office/officeart/2018/2/layout/IconVerticalSolidList"/>
    <dgm:cxn modelId="{C628A8B2-54E1-4268-AFCA-1270D95DD1BE}" srcId="{EB6FCBBF-F196-42A7-B811-67257648EDB8}" destId="{BBAB1CD1-93EB-4773-88DA-21512BCABDC1}" srcOrd="2" destOrd="0" parTransId="{DCCEAECA-CDF9-4111-A0A9-73AA3E6E7A40}" sibTransId="{83F0CC8A-6EE6-45C6-BD4F-6F9A8143C443}"/>
    <dgm:cxn modelId="{CB422FB3-D12F-49BB-B8AB-BD5EAB52EE3E}" type="presOf" srcId="{416B2743-9E87-479F-879F-2564F94CC8C6}" destId="{B6D7D3A6-8014-41CC-BA98-69A76C8822B2}" srcOrd="0" destOrd="0" presId="urn:microsoft.com/office/officeart/2018/2/layout/IconVerticalSolidList"/>
    <dgm:cxn modelId="{385797D7-05E2-439B-A80F-31A54D1D4D26}" srcId="{A89A0796-D0B7-4CFD-BCD4-A942982CD1EE}" destId="{E2F7C942-4685-44BD-8B49-D8EBD13A8EE5}" srcOrd="1" destOrd="0" parTransId="{0A3A98A9-C695-4280-B591-DE65C59DAEDE}" sibTransId="{BC32CBCD-0951-48D2-9BF2-499D66AD8FFD}"/>
    <dgm:cxn modelId="{9EFCE1D7-C021-4867-9555-AAAB886AE1EC}" type="presOf" srcId="{77DCF029-9F4A-45D2-B442-1D862DEF2C4B}" destId="{0DE65891-4752-4DAB-B18C-1714F3F745D4}" srcOrd="0" destOrd="0" presId="urn:microsoft.com/office/officeart/2018/2/layout/IconVerticalSolidList"/>
    <dgm:cxn modelId="{66193BE1-0ABF-4524-BACC-19F197FFC4B1}" type="presOf" srcId="{BBAB1CD1-93EB-4773-88DA-21512BCABDC1}" destId="{B3AD058E-7BBE-4D42-8AA6-1307C534DDCE}" srcOrd="0" destOrd="2" presId="urn:microsoft.com/office/officeart/2018/2/layout/IconVerticalSolidList"/>
    <dgm:cxn modelId="{3C3E9BE3-20E7-4F19-BFB6-83866D149C56}" type="presOf" srcId="{3A9169C2-5673-4D21-86B5-1FFF01A504FE}" destId="{B3AD058E-7BBE-4D42-8AA6-1307C534DDCE}" srcOrd="0" destOrd="0" presId="urn:microsoft.com/office/officeart/2018/2/layout/IconVerticalSolidList"/>
    <dgm:cxn modelId="{CBB875E4-40FA-419B-A39C-559B6D4686D1}" type="presOf" srcId="{602C878D-998C-40B2-BB1B-D1D6FD16869A}" destId="{B3AD058E-7BBE-4D42-8AA6-1307C534DDCE}" srcOrd="0" destOrd="1" presId="urn:microsoft.com/office/officeart/2018/2/layout/IconVerticalSolidList"/>
    <dgm:cxn modelId="{376F19F3-1324-4763-9100-BDD3C196DFE5}" type="presOf" srcId="{0AE622A3-6EF6-4366-B716-2C897226C4AC}" destId="{C19F9C29-B515-44BC-B301-E334698A8989}" srcOrd="0" destOrd="0" presId="urn:microsoft.com/office/officeart/2018/2/layout/IconVerticalSolidList"/>
    <dgm:cxn modelId="{BD6716C8-F08F-4E28-B09B-69E8CB89C4ED}" type="presParOf" srcId="{0057987F-B511-4375-BBB6-40DD51B4509B}" destId="{BFAD96CA-9A83-4E25-98D7-47B26B5B956A}" srcOrd="0" destOrd="0" presId="urn:microsoft.com/office/officeart/2018/2/layout/IconVerticalSolidList"/>
    <dgm:cxn modelId="{3438402A-F188-4BDC-9D93-B5A16352002D}" type="presParOf" srcId="{BFAD96CA-9A83-4E25-98D7-47B26B5B956A}" destId="{6D0BEF07-5298-4884-A2E7-914DAB2D54CD}" srcOrd="0" destOrd="0" presId="urn:microsoft.com/office/officeart/2018/2/layout/IconVerticalSolidList"/>
    <dgm:cxn modelId="{8A7EF974-8539-4598-AAC7-6E8119C3448B}" type="presParOf" srcId="{BFAD96CA-9A83-4E25-98D7-47B26B5B956A}" destId="{76FC88C6-3EE4-4926-8B23-308831D4CA8A}" srcOrd="1" destOrd="0" presId="urn:microsoft.com/office/officeart/2018/2/layout/IconVerticalSolidList"/>
    <dgm:cxn modelId="{D52DC345-5AD9-4533-A409-2F5E595EC9DC}" type="presParOf" srcId="{BFAD96CA-9A83-4E25-98D7-47B26B5B956A}" destId="{D099EF9B-7C82-4BB3-8BD2-9BA484E067A4}" srcOrd="2" destOrd="0" presId="urn:microsoft.com/office/officeart/2018/2/layout/IconVerticalSolidList"/>
    <dgm:cxn modelId="{66D1C3C9-F124-4218-AAC7-DEA1128728C7}" type="presParOf" srcId="{BFAD96CA-9A83-4E25-98D7-47B26B5B956A}" destId="{C19F9C29-B515-44BC-B301-E334698A8989}" srcOrd="3" destOrd="0" presId="urn:microsoft.com/office/officeart/2018/2/layout/IconVerticalSolidList"/>
    <dgm:cxn modelId="{B0FC1D03-3C89-482F-BA31-31D214D4E6ED}" type="presParOf" srcId="{BFAD96CA-9A83-4E25-98D7-47B26B5B956A}" destId="{B6D7D3A6-8014-41CC-BA98-69A76C8822B2}" srcOrd="4" destOrd="0" presId="urn:microsoft.com/office/officeart/2018/2/layout/IconVerticalSolidList"/>
    <dgm:cxn modelId="{08791477-F300-408F-9541-3374D5C846CE}" type="presParOf" srcId="{0057987F-B511-4375-BBB6-40DD51B4509B}" destId="{745C5145-1FCF-466C-80EB-297D8B2B78D1}" srcOrd="1" destOrd="0" presId="urn:microsoft.com/office/officeart/2018/2/layout/IconVerticalSolidList"/>
    <dgm:cxn modelId="{7D23B9F5-8C50-4F04-88EC-17C8377DBCBA}" type="presParOf" srcId="{0057987F-B511-4375-BBB6-40DD51B4509B}" destId="{4B4ABAA6-627C-4D0E-95E0-9402F04B3819}" srcOrd="2" destOrd="0" presId="urn:microsoft.com/office/officeart/2018/2/layout/IconVerticalSolidList"/>
    <dgm:cxn modelId="{D715CA61-42BD-4289-9160-B4493E21B7A4}" type="presParOf" srcId="{4B4ABAA6-627C-4D0E-95E0-9402F04B3819}" destId="{3D27A069-C572-41EE-A95B-7B472F4FAAD3}" srcOrd="0" destOrd="0" presId="urn:microsoft.com/office/officeart/2018/2/layout/IconVerticalSolidList"/>
    <dgm:cxn modelId="{CCD3CDA8-274A-4B86-9166-DA19DC7D73B8}" type="presParOf" srcId="{4B4ABAA6-627C-4D0E-95E0-9402F04B3819}" destId="{6448C922-720F-499D-A7D3-CF33DA53BB2D}" srcOrd="1" destOrd="0" presId="urn:microsoft.com/office/officeart/2018/2/layout/IconVerticalSolidList"/>
    <dgm:cxn modelId="{706DB30C-F372-46B2-B561-2DF2C6A5F8ED}" type="presParOf" srcId="{4B4ABAA6-627C-4D0E-95E0-9402F04B3819}" destId="{DC4B8242-612A-4DD8-AE5B-5EF25F9AFF63}" srcOrd="2" destOrd="0" presId="urn:microsoft.com/office/officeart/2018/2/layout/IconVerticalSolidList"/>
    <dgm:cxn modelId="{6B7DC2D8-D1DB-48A9-A6AA-11AC06D87AB8}" type="presParOf" srcId="{4B4ABAA6-627C-4D0E-95E0-9402F04B3819}" destId="{667F02E1-FE22-4AF5-B580-2673F70A4D18}" srcOrd="3" destOrd="0" presId="urn:microsoft.com/office/officeart/2018/2/layout/IconVerticalSolidList"/>
    <dgm:cxn modelId="{753FDA32-E404-415F-940D-46F7823A830B}" type="presParOf" srcId="{4B4ABAA6-627C-4D0E-95E0-9402F04B3819}" destId="{65096004-F307-4D68-BD20-B2004BAE6FF8}" srcOrd="4" destOrd="0" presId="urn:microsoft.com/office/officeart/2018/2/layout/IconVerticalSolidList"/>
    <dgm:cxn modelId="{90CAFA9A-E4D7-4E67-85EC-9009358ACBF3}" type="presParOf" srcId="{0057987F-B511-4375-BBB6-40DD51B4509B}" destId="{C1A26D27-6CA6-4668-A951-4F322A038E4E}" srcOrd="3" destOrd="0" presId="urn:microsoft.com/office/officeart/2018/2/layout/IconVerticalSolidList"/>
    <dgm:cxn modelId="{047EAAD4-EB4D-4E97-B19C-B2464B628A31}" type="presParOf" srcId="{0057987F-B511-4375-BBB6-40DD51B4509B}" destId="{6F34D864-BCA4-4270-9687-31F8E59A64C6}" srcOrd="4" destOrd="0" presId="urn:microsoft.com/office/officeart/2018/2/layout/IconVerticalSolidList"/>
    <dgm:cxn modelId="{8BFDA1B3-E2BD-4B86-B560-C3A397B1BA52}" type="presParOf" srcId="{6F34D864-BCA4-4270-9687-31F8E59A64C6}" destId="{DEFF3450-DCF6-4615-8AEA-FFD9B8C1F173}" srcOrd="0" destOrd="0" presId="urn:microsoft.com/office/officeart/2018/2/layout/IconVerticalSolidList"/>
    <dgm:cxn modelId="{3175D0C4-3437-4207-AA0E-8C27D7B64FFC}" type="presParOf" srcId="{6F34D864-BCA4-4270-9687-31F8E59A64C6}" destId="{D629A439-68CF-4BE9-BFE8-ECA3C1A3DDA5}" srcOrd="1" destOrd="0" presId="urn:microsoft.com/office/officeart/2018/2/layout/IconVerticalSolidList"/>
    <dgm:cxn modelId="{F0E10D54-C40D-437D-BC4D-BF935558AEA7}" type="presParOf" srcId="{6F34D864-BCA4-4270-9687-31F8E59A64C6}" destId="{52C90BB0-5EE5-4970-BFC1-76FA32D6B4C5}" srcOrd="2" destOrd="0" presId="urn:microsoft.com/office/officeart/2018/2/layout/IconVerticalSolidList"/>
    <dgm:cxn modelId="{165D8C99-07EB-4FE4-9492-41C441C4C092}" type="presParOf" srcId="{6F34D864-BCA4-4270-9687-31F8E59A64C6}" destId="{81C36BED-B471-417E-8F6B-CCF1D33D89E8}" srcOrd="3" destOrd="0" presId="urn:microsoft.com/office/officeart/2018/2/layout/IconVerticalSolidList"/>
    <dgm:cxn modelId="{C29BBD79-134F-4F6E-B4D0-0F295BFC326A}" type="presParOf" srcId="{6F34D864-BCA4-4270-9687-31F8E59A64C6}" destId="{B3AD058E-7BBE-4D42-8AA6-1307C534DDCE}" srcOrd="4" destOrd="0" presId="urn:microsoft.com/office/officeart/2018/2/layout/IconVerticalSolidList"/>
    <dgm:cxn modelId="{89B38690-D719-497F-8BB2-836C826DD087}" type="presParOf" srcId="{0057987F-B511-4375-BBB6-40DD51B4509B}" destId="{4837251C-92F1-4742-B680-11787C60F32C}" srcOrd="5" destOrd="0" presId="urn:microsoft.com/office/officeart/2018/2/layout/IconVerticalSolidList"/>
    <dgm:cxn modelId="{A8AAEEA3-F9A8-4CA4-8789-2AE52035A2C3}" type="presParOf" srcId="{0057987F-B511-4375-BBB6-40DD51B4509B}" destId="{BADEE8B2-03C3-4296-85AE-9F29BF008D01}" srcOrd="6" destOrd="0" presId="urn:microsoft.com/office/officeart/2018/2/layout/IconVerticalSolidList"/>
    <dgm:cxn modelId="{2E663150-F958-42A2-8E34-7F9E6FD1348F}" type="presParOf" srcId="{BADEE8B2-03C3-4296-85AE-9F29BF008D01}" destId="{E56CD79D-527C-48B7-B364-1336C400E7EE}" srcOrd="0" destOrd="0" presId="urn:microsoft.com/office/officeart/2018/2/layout/IconVerticalSolidList"/>
    <dgm:cxn modelId="{7D36CACA-2FF7-49F9-9042-6F39B95A6E62}" type="presParOf" srcId="{BADEE8B2-03C3-4296-85AE-9F29BF008D01}" destId="{345D21FC-7C62-4266-8CFD-81F8F7FD69D1}" srcOrd="1" destOrd="0" presId="urn:microsoft.com/office/officeart/2018/2/layout/IconVerticalSolidList"/>
    <dgm:cxn modelId="{B3383CD6-D6A8-4420-BDF6-EBFB0893B906}" type="presParOf" srcId="{BADEE8B2-03C3-4296-85AE-9F29BF008D01}" destId="{DF9486AB-F0E8-4943-90B8-DBE5352D67EB}" srcOrd="2" destOrd="0" presId="urn:microsoft.com/office/officeart/2018/2/layout/IconVerticalSolidList"/>
    <dgm:cxn modelId="{926DEDE7-EA69-40A2-8091-88E23F54349A}" type="presParOf" srcId="{BADEE8B2-03C3-4296-85AE-9F29BF008D01}" destId="{0DE65891-4752-4DAB-B18C-1714F3F745D4}" srcOrd="3" destOrd="0" presId="urn:microsoft.com/office/officeart/2018/2/layout/IconVerticalSolidList"/>
    <dgm:cxn modelId="{CD9DF650-8169-4277-82D9-E47FBF96BB6C}" type="presParOf" srcId="{BADEE8B2-03C3-4296-85AE-9F29BF008D01}" destId="{6A730A4C-AEA5-4D7A-BE89-A2CA643E77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8C8FD-8691-48B3-ADE8-F6EBB4569270}">
      <dsp:nvSpPr>
        <dsp:cNvPr id="0" name=""/>
        <dsp:cNvSpPr/>
      </dsp:nvSpPr>
      <dsp:spPr>
        <a:xfrm>
          <a:off x="1343962" y="820483"/>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1475297" y="864659"/>
        <a:ext cx="15435" cy="3087"/>
      </dsp:txXfrm>
    </dsp:sp>
    <dsp:sp modelId="{B357E7B7-59B9-451E-A4B7-723BBDD78E55}">
      <dsp:nvSpPr>
        <dsp:cNvPr id="0" name=""/>
        <dsp:cNvSpPr/>
      </dsp:nvSpPr>
      <dsp:spPr>
        <a:xfrm>
          <a:off x="3565"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err="1"/>
            <a:t>Get</a:t>
          </a:r>
          <a:r>
            <a:rPr lang="de-CH" sz="1400" kern="1200" dirty="0"/>
            <a:t> Response </a:t>
          </a:r>
          <a:r>
            <a:rPr lang="de-CH" sz="1400" kern="1200" dirty="0" err="1"/>
            <a:t>from</a:t>
          </a:r>
          <a:r>
            <a:rPr lang="de-CH" sz="1400" kern="1200" dirty="0"/>
            <a:t> REST API</a:t>
          </a:r>
        </a:p>
      </dsp:txBody>
      <dsp:txXfrm>
        <a:off x="3565" y="463544"/>
        <a:ext cx="1342196" cy="805317"/>
      </dsp:txXfrm>
    </dsp:sp>
    <dsp:sp modelId="{6D17D25B-8C9B-44D1-A96A-2A0934A1B29D}">
      <dsp:nvSpPr>
        <dsp:cNvPr id="0" name=""/>
        <dsp:cNvSpPr/>
      </dsp:nvSpPr>
      <dsp:spPr>
        <a:xfrm>
          <a:off x="2994863" y="820483"/>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3126198" y="864659"/>
        <a:ext cx="15435" cy="3087"/>
      </dsp:txXfrm>
    </dsp:sp>
    <dsp:sp modelId="{5269B047-25F9-4F86-8C04-25C76339E035}">
      <dsp:nvSpPr>
        <dsp:cNvPr id="0" name=""/>
        <dsp:cNvSpPr/>
      </dsp:nvSpPr>
      <dsp:spPr>
        <a:xfrm>
          <a:off x="1654467"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err="1"/>
            <a:t>Convert</a:t>
          </a:r>
          <a:r>
            <a:rPr lang="de-CH" sz="1400" kern="1200" dirty="0"/>
            <a:t> Response </a:t>
          </a:r>
          <a:r>
            <a:rPr lang="de-CH" sz="1400" kern="1200" dirty="0" err="1"/>
            <a:t>to</a:t>
          </a:r>
          <a:r>
            <a:rPr lang="de-CH" sz="1400" kern="1200" dirty="0"/>
            <a:t> JSON</a:t>
          </a:r>
        </a:p>
      </dsp:txBody>
      <dsp:txXfrm>
        <a:off x="1654467" y="463544"/>
        <a:ext cx="1342196" cy="805317"/>
      </dsp:txXfrm>
    </dsp:sp>
    <dsp:sp modelId="{E9606BF8-B707-4B34-817E-2A6B1521D500}">
      <dsp:nvSpPr>
        <dsp:cNvPr id="0" name=""/>
        <dsp:cNvSpPr/>
      </dsp:nvSpPr>
      <dsp:spPr>
        <a:xfrm>
          <a:off x="674663" y="1267062"/>
          <a:ext cx="3301803" cy="278105"/>
        </a:xfrm>
        <a:custGeom>
          <a:avLst/>
          <a:gdLst/>
          <a:ahLst/>
          <a:cxnLst/>
          <a:rect l="0" t="0" r="0" b="0"/>
          <a:pathLst>
            <a:path>
              <a:moveTo>
                <a:pt x="3301803" y="0"/>
              </a:moveTo>
              <a:lnTo>
                <a:pt x="3301803" y="156152"/>
              </a:lnTo>
              <a:lnTo>
                <a:pt x="0" y="156152"/>
              </a:lnTo>
              <a:lnTo>
                <a:pt x="0" y="2781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2242660" y="1404571"/>
        <a:ext cx="165810" cy="3087"/>
      </dsp:txXfrm>
    </dsp:sp>
    <dsp:sp modelId="{25884A9E-E50D-4F8D-8EE8-FBD805D995FA}">
      <dsp:nvSpPr>
        <dsp:cNvPr id="0" name=""/>
        <dsp:cNvSpPr/>
      </dsp:nvSpPr>
      <dsp:spPr>
        <a:xfrm>
          <a:off x="3305368"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Transform Data</a:t>
          </a:r>
        </a:p>
      </dsp:txBody>
      <dsp:txXfrm>
        <a:off x="3305368" y="463544"/>
        <a:ext cx="1342196" cy="805317"/>
      </dsp:txXfrm>
    </dsp:sp>
    <dsp:sp modelId="{CFE4E8FD-0E94-4F9B-8623-AAED71FA9362}">
      <dsp:nvSpPr>
        <dsp:cNvPr id="0" name=""/>
        <dsp:cNvSpPr/>
      </dsp:nvSpPr>
      <dsp:spPr>
        <a:xfrm>
          <a:off x="1343962" y="1934506"/>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1475297" y="1978682"/>
        <a:ext cx="15435" cy="3087"/>
      </dsp:txXfrm>
    </dsp:sp>
    <dsp:sp modelId="{4997225A-019E-4AF0-A7E3-71596EA5F53B}">
      <dsp:nvSpPr>
        <dsp:cNvPr id="0" name=""/>
        <dsp:cNvSpPr/>
      </dsp:nvSpPr>
      <dsp:spPr>
        <a:xfrm>
          <a:off x="3565"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Create Dictionary </a:t>
          </a:r>
          <a:r>
            <a:rPr lang="de-CH" sz="1400" kern="1200" dirty="0" err="1"/>
            <a:t>with</a:t>
          </a:r>
          <a:r>
            <a:rPr lang="de-CH" sz="1400" kern="1200" dirty="0"/>
            <a:t> Data</a:t>
          </a:r>
        </a:p>
      </dsp:txBody>
      <dsp:txXfrm>
        <a:off x="3565" y="1577567"/>
        <a:ext cx="1342196" cy="805317"/>
      </dsp:txXfrm>
    </dsp:sp>
    <dsp:sp modelId="{FDBD40D1-19F6-401B-A06E-873AA9019B6D}">
      <dsp:nvSpPr>
        <dsp:cNvPr id="0" name=""/>
        <dsp:cNvSpPr/>
      </dsp:nvSpPr>
      <dsp:spPr>
        <a:xfrm>
          <a:off x="2994863" y="1934506"/>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3126198" y="1978682"/>
        <a:ext cx="15435" cy="3087"/>
      </dsp:txXfrm>
    </dsp:sp>
    <dsp:sp modelId="{87CC06E2-0938-4260-B8FE-0C070C3F3FC7}">
      <dsp:nvSpPr>
        <dsp:cNvPr id="0" name=""/>
        <dsp:cNvSpPr/>
      </dsp:nvSpPr>
      <dsp:spPr>
        <a:xfrm>
          <a:off x="1654467"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Create Dataframe</a:t>
          </a:r>
        </a:p>
      </dsp:txBody>
      <dsp:txXfrm>
        <a:off x="1654467" y="1577567"/>
        <a:ext cx="1342196" cy="805317"/>
      </dsp:txXfrm>
    </dsp:sp>
    <dsp:sp modelId="{870FDA77-6316-4D05-9F40-66A391B57DD9}">
      <dsp:nvSpPr>
        <dsp:cNvPr id="0" name=""/>
        <dsp:cNvSpPr/>
      </dsp:nvSpPr>
      <dsp:spPr>
        <a:xfrm>
          <a:off x="674663" y="2381085"/>
          <a:ext cx="3301803" cy="278105"/>
        </a:xfrm>
        <a:custGeom>
          <a:avLst/>
          <a:gdLst/>
          <a:ahLst/>
          <a:cxnLst/>
          <a:rect l="0" t="0" r="0" b="0"/>
          <a:pathLst>
            <a:path>
              <a:moveTo>
                <a:pt x="3301803" y="0"/>
              </a:moveTo>
              <a:lnTo>
                <a:pt x="3301803" y="156152"/>
              </a:lnTo>
              <a:lnTo>
                <a:pt x="0" y="156152"/>
              </a:lnTo>
              <a:lnTo>
                <a:pt x="0" y="2781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2242660" y="2518594"/>
        <a:ext cx="165810" cy="3087"/>
      </dsp:txXfrm>
    </dsp:sp>
    <dsp:sp modelId="{81229C62-08DD-430D-A0A9-7A05B33CEB1D}">
      <dsp:nvSpPr>
        <dsp:cNvPr id="0" name=""/>
        <dsp:cNvSpPr/>
      </dsp:nvSpPr>
      <dsp:spPr>
        <a:xfrm>
          <a:off x="3305368"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Filter Dataframe</a:t>
          </a:r>
        </a:p>
      </dsp:txBody>
      <dsp:txXfrm>
        <a:off x="3305368" y="1577567"/>
        <a:ext cx="1342196" cy="805317"/>
      </dsp:txXfrm>
    </dsp:sp>
    <dsp:sp modelId="{2BB6E8FE-F327-4794-AC53-5CE68D2E487C}">
      <dsp:nvSpPr>
        <dsp:cNvPr id="0" name=""/>
        <dsp:cNvSpPr/>
      </dsp:nvSpPr>
      <dsp:spPr>
        <a:xfrm>
          <a:off x="3565" y="2691590"/>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Export </a:t>
          </a:r>
          <a:r>
            <a:rPr lang="de-CH" sz="1400" kern="1200" dirty="0" err="1"/>
            <a:t>to</a:t>
          </a:r>
          <a:r>
            <a:rPr lang="de-CH" sz="1400" kern="1200" dirty="0"/>
            <a:t> File</a:t>
          </a:r>
        </a:p>
      </dsp:txBody>
      <dsp:txXfrm>
        <a:off x="3565" y="2691590"/>
        <a:ext cx="1342196" cy="805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8C8FD-8691-48B3-ADE8-F6EBB4569270}">
      <dsp:nvSpPr>
        <dsp:cNvPr id="0" name=""/>
        <dsp:cNvSpPr/>
      </dsp:nvSpPr>
      <dsp:spPr>
        <a:xfrm>
          <a:off x="1343962" y="820483"/>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1475297" y="864659"/>
        <a:ext cx="15435" cy="3087"/>
      </dsp:txXfrm>
    </dsp:sp>
    <dsp:sp modelId="{B357E7B7-59B9-451E-A4B7-723BBDD78E55}">
      <dsp:nvSpPr>
        <dsp:cNvPr id="0" name=""/>
        <dsp:cNvSpPr/>
      </dsp:nvSpPr>
      <dsp:spPr>
        <a:xfrm>
          <a:off x="3565"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err="1"/>
            <a:t>Get</a:t>
          </a:r>
          <a:r>
            <a:rPr lang="de-CH" sz="1400" kern="1200" dirty="0"/>
            <a:t> Response </a:t>
          </a:r>
          <a:r>
            <a:rPr lang="de-CH" sz="1400" kern="1200" dirty="0" err="1"/>
            <a:t>from</a:t>
          </a:r>
          <a:r>
            <a:rPr lang="de-CH" sz="1400" kern="1200" dirty="0"/>
            <a:t> HTML</a:t>
          </a:r>
        </a:p>
      </dsp:txBody>
      <dsp:txXfrm>
        <a:off x="3565" y="463544"/>
        <a:ext cx="1342196" cy="805317"/>
      </dsp:txXfrm>
    </dsp:sp>
    <dsp:sp modelId="{6D17D25B-8C9B-44D1-A96A-2A0934A1B29D}">
      <dsp:nvSpPr>
        <dsp:cNvPr id="0" name=""/>
        <dsp:cNvSpPr/>
      </dsp:nvSpPr>
      <dsp:spPr>
        <a:xfrm>
          <a:off x="2994863" y="820483"/>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3126198" y="864659"/>
        <a:ext cx="15435" cy="3087"/>
      </dsp:txXfrm>
    </dsp:sp>
    <dsp:sp modelId="{5269B047-25F9-4F86-8C04-25C76339E035}">
      <dsp:nvSpPr>
        <dsp:cNvPr id="0" name=""/>
        <dsp:cNvSpPr/>
      </dsp:nvSpPr>
      <dsp:spPr>
        <a:xfrm>
          <a:off x="1654467"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Create </a:t>
          </a:r>
          <a:r>
            <a:rPr lang="de-CH" sz="1400" kern="1200" dirty="0" err="1"/>
            <a:t>BeatifulSoup</a:t>
          </a:r>
          <a:r>
            <a:rPr lang="de-CH" sz="1400" kern="1200" dirty="0"/>
            <a:t> </a:t>
          </a:r>
          <a:r>
            <a:rPr lang="de-CH" sz="1400" kern="1200" dirty="0" err="1"/>
            <a:t>Object</a:t>
          </a:r>
          <a:endParaRPr lang="de-CH" sz="1400" kern="1200" dirty="0"/>
        </a:p>
      </dsp:txBody>
      <dsp:txXfrm>
        <a:off x="1654467" y="463544"/>
        <a:ext cx="1342196" cy="805317"/>
      </dsp:txXfrm>
    </dsp:sp>
    <dsp:sp modelId="{E9606BF8-B707-4B34-817E-2A6B1521D500}">
      <dsp:nvSpPr>
        <dsp:cNvPr id="0" name=""/>
        <dsp:cNvSpPr/>
      </dsp:nvSpPr>
      <dsp:spPr>
        <a:xfrm>
          <a:off x="674663" y="1267062"/>
          <a:ext cx="3301803" cy="278105"/>
        </a:xfrm>
        <a:custGeom>
          <a:avLst/>
          <a:gdLst/>
          <a:ahLst/>
          <a:cxnLst/>
          <a:rect l="0" t="0" r="0" b="0"/>
          <a:pathLst>
            <a:path>
              <a:moveTo>
                <a:pt x="3301803" y="0"/>
              </a:moveTo>
              <a:lnTo>
                <a:pt x="3301803" y="156152"/>
              </a:lnTo>
              <a:lnTo>
                <a:pt x="0" y="156152"/>
              </a:lnTo>
              <a:lnTo>
                <a:pt x="0" y="2781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2242660" y="1404571"/>
        <a:ext cx="165810" cy="3087"/>
      </dsp:txXfrm>
    </dsp:sp>
    <dsp:sp modelId="{25884A9E-E50D-4F8D-8EE8-FBD805D995FA}">
      <dsp:nvSpPr>
        <dsp:cNvPr id="0" name=""/>
        <dsp:cNvSpPr/>
      </dsp:nvSpPr>
      <dsp:spPr>
        <a:xfrm>
          <a:off x="3305368" y="463544"/>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Find all </a:t>
          </a:r>
          <a:r>
            <a:rPr lang="de-CH" sz="1400" kern="1200" dirty="0" err="1"/>
            <a:t>the</a:t>
          </a:r>
          <a:r>
            <a:rPr lang="de-CH" sz="1400" kern="1200" dirty="0"/>
            <a:t> </a:t>
          </a:r>
          <a:r>
            <a:rPr lang="de-CH" sz="1400" kern="1200" dirty="0" err="1"/>
            <a:t>tables</a:t>
          </a:r>
          <a:endParaRPr lang="de-CH" sz="1400" kern="1200" dirty="0"/>
        </a:p>
      </dsp:txBody>
      <dsp:txXfrm>
        <a:off x="3305368" y="463544"/>
        <a:ext cx="1342196" cy="805317"/>
      </dsp:txXfrm>
    </dsp:sp>
    <dsp:sp modelId="{ED5496C3-0F23-42E1-90B5-6F9AD08B2105}">
      <dsp:nvSpPr>
        <dsp:cNvPr id="0" name=""/>
        <dsp:cNvSpPr/>
      </dsp:nvSpPr>
      <dsp:spPr>
        <a:xfrm>
          <a:off x="1343962" y="1934506"/>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1475297" y="1978682"/>
        <a:ext cx="15435" cy="3087"/>
      </dsp:txXfrm>
    </dsp:sp>
    <dsp:sp modelId="{CF5B22F7-09F1-429E-B514-3773E822DB1E}">
      <dsp:nvSpPr>
        <dsp:cNvPr id="0" name=""/>
        <dsp:cNvSpPr/>
      </dsp:nvSpPr>
      <dsp:spPr>
        <a:xfrm>
          <a:off x="3565"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err="1"/>
            <a:t>Get</a:t>
          </a:r>
          <a:r>
            <a:rPr lang="de-CH" sz="1400" kern="1200" dirty="0"/>
            <a:t> all </a:t>
          </a:r>
          <a:r>
            <a:rPr lang="de-CH" sz="1400" kern="1200" dirty="0" err="1"/>
            <a:t>column</a:t>
          </a:r>
          <a:r>
            <a:rPr lang="de-CH" sz="1400" kern="1200" dirty="0"/>
            <a:t> </a:t>
          </a:r>
          <a:r>
            <a:rPr lang="de-CH" sz="1400" kern="1200" dirty="0" err="1"/>
            <a:t>names</a:t>
          </a:r>
          <a:endParaRPr lang="de-CH" sz="1400" kern="1200" dirty="0"/>
        </a:p>
      </dsp:txBody>
      <dsp:txXfrm>
        <a:off x="3565" y="1577567"/>
        <a:ext cx="1342196" cy="805317"/>
      </dsp:txXfrm>
    </dsp:sp>
    <dsp:sp modelId="{FDBD40D1-19F6-401B-A06E-873AA9019B6D}">
      <dsp:nvSpPr>
        <dsp:cNvPr id="0" name=""/>
        <dsp:cNvSpPr/>
      </dsp:nvSpPr>
      <dsp:spPr>
        <a:xfrm>
          <a:off x="2994863" y="1934506"/>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3126198" y="1978682"/>
        <a:ext cx="15435" cy="3087"/>
      </dsp:txXfrm>
    </dsp:sp>
    <dsp:sp modelId="{87CC06E2-0938-4260-B8FE-0C070C3F3FC7}">
      <dsp:nvSpPr>
        <dsp:cNvPr id="0" name=""/>
        <dsp:cNvSpPr/>
      </dsp:nvSpPr>
      <dsp:spPr>
        <a:xfrm>
          <a:off x="1654467"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Create Dictionary</a:t>
          </a:r>
        </a:p>
      </dsp:txBody>
      <dsp:txXfrm>
        <a:off x="1654467" y="1577567"/>
        <a:ext cx="1342196" cy="805317"/>
      </dsp:txXfrm>
    </dsp:sp>
    <dsp:sp modelId="{870FDA77-6316-4D05-9F40-66A391B57DD9}">
      <dsp:nvSpPr>
        <dsp:cNvPr id="0" name=""/>
        <dsp:cNvSpPr/>
      </dsp:nvSpPr>
      <dsp:spPr>
        <a:xfrm>
          <a:off x="674663" y="2381085"/>
          <a:ext cx="3301803" cy="278105"/>
        </a:xfrm>
        <a:custGeom>
          <a:avLst/>
          <a:gdLst/>
          <a:ahLst/>
          <a:cxnLst/>
          <a:rect l="0" t="0" r="0" b="0"/>
          <a:pathLst>
            <a:path>
              <a:moveTo>
                <a:pt x="3301803" y="0"/>
              </a:moveTo>
              <a:lnTo>
                <a:pt x="3301803" y="156152"/>
              </a:lnTo>
              <a:lnTo>
                <a:pt x="0" y="156152"/>
              </a:lnTo>
              <a:lnTo>
                <a:pt x="0" y="27810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2242660" y="2518594"/>
        <a:ext cx="165810" cy="3087"/>
      </dsp:txXfrm>
    </dsp:sp>
    <dsp:sp modelId="{81229C62-08DD-430D-A0A9-7A05B33CEB1D}">
      <dsp:nvSpPr>
        <dsp:cNvPr id="0" name=""/>
        <dsp:cNvSpPr/>
      </dsp:nvSpPr>
      <dsp:spPr>
        <a:xfrm>
          <a:off x="3305368" y="1577567"/>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Add </a:t>
          </a:r>
          <a:r>
            <a:rPr lang="de-CH" sz="1400" kern="1200" dirty="0" err="1"/>
            <a:t>data</a:t>
          </a:r>
          <a:r>
            <a:rPr lang="de-CH" sz="1400" kern="1200" dirty="0"/>
            <a:t> </a:t>
          </a:r>
          <a:r>
            <a:rPr lang="de-CH" sz="1400" kern="1200" dirty="0" err="1"/>
            <a:t>to</a:t>
          </a:r>
          <a:r>
            <a:rPr lang="de-CH" sz="1400" kern="1200" dirty="0"/>
            <a:t> </a:t>
          </a:r>
          <a:r>
            <a:rPr lang="de-CH" sz="1400" kern="1200" dirty="0" err="1"/>
            <a:t>keys</a:t>
          </a:r>
          <a:endParaRPr lang="de-CH" sz="1400" kern="1200" dirty="0"/>
        </a:p>
      </dsp:txBody>
      <dsp:txXfrm>
        <a:off x="3305368" y="1577567"/>
        <a:ext cx="1342196" cy="805317"/>
      </dsp:txXfrm>
    </dsp:sp>
    <dsp:sp modelId="{0F647AAE-0306-4B09-B24F-B664EFDA68D9}">
      <dsp:nvSpPr>
        <dsp:cNvPr id="0" name=""/>
        <dsp:cNvSpPr/>
      </dsp:nvSpPr>
      <dsp:spPr>
        <a:xfrm>
          <a:off x="1343962" y="3048529"/>
          <a:ext cx="278105" cy="91440"/>
        </a:xfrm>
        <a:custGeom>
          <a:avLst/>
          <a:gdLst/>
          <a:ahLst/>
          <a:cxnLst/>
          <a:rect l="0" t="0" r="0" b="0"/>
          <a:pathLst>
            <a:path>
              <a:moveTo>
                <a:pt x="0" y="45720"/>
              </a:moveTo>
              <a:lnTo>
                <a:pt x="27810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CH" sz="500" kern="1200"/>
        </a:p>
      </dsp:txBody>
      <dsp:txXfrm>
        <a:off x="1475297" y="3092706"/>
        <a:ext cx="15435" cy="3087"/>
      </dsp:txXfrm>
    </dsp:sp>
    <dsp:sp modelId="{2BB6E8FE-F327-4794-AC53-5CE68D2E487C}">
      <dsp:nvSpPr>
        <dsp:cNvPr id="0" name=""/>
        <dsp:cNvSpPr/>
      </dsp:nvSpPr>
      <dsp:spPr>
        <a:xfrm>
          <a:off x="3565" y="2691590"/>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Create </a:t>
          </a:r>
          <a:r>
            <a:rPr lang="de-CH" sz="1400" kern="1200" dirty="0" err="1"/>
            <a:t>dataframe</a:t>
          </a:r>
          <a:r>
            <a:rPr lang="de-CH" sz="1400" kern="1200" dirty="0"/>
            <a:t> </a:t>
          </a:r>
          <a:r>
            <a:rPr lang="de-CH" sz="1400" kern="1200" dirty="0" err="1"/>
            <a:t>from</a:t>
          </a:r>
          <a:r>
            <a:rPr lang="de-CH" sz="1400" kern="1200" dirty="0"/>
            <a:t> Dictionary</a:t>
          </a:r>
        </a:p>
      </dsp:txBody>
      <dsp:txXfrm>
        <a:off x="3565" y="2691590"/>
        <a:ext cx="1342196" cy="805317"/>
      </dsp:txXfrm>
    </dsp:sp>
    <dsp:sp modelId="{38681D07-EA41-41E7-9FB1-A0B8315B5EEC}">
      <dsp:nvSpPr>
        <dsp:cNvPr id="0" name=""/>
        <dsp:cNvSpPr/>
      </dsp:nvSpPr>
      <dsp:spPr>
        <a:xfrm>
          <a:off x="1654467" y="2691590"/>
          <a:ext cx="1342196" cy="8053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CH" sz="1400" kern="1200" dirty="0"/>
            <a:t>Export </a:t>
          </a:r>
          <a:r>
            <a:rPr lang="de-CH" sz="1400" kern="1200" dirty="0" err="1"/>
            <a:t>to</a:t>
          </a:r>
          <a:r>
            <a:rPr lang="de-CH" sz="1400" kern="1200" dirty="0"/>
            <a:t> </a:t>
          </a:r>
          <a:r>
            <a:rPr lang="de-CH" sz="1400" kern="1200" dirty="0" err="1"/>
            <a:t>file</a:t>
          </a:r>
          <a:endParaRPr lang="de-CH" sz="1400" kern="1200" dirty="0"/>
        </a:p>
      </dsp:txBody>
      <dsp:txXfrm>
        <a:off x="1654467" y="2691590"/>
        <a:ext cx="1342196" cy="805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BEF07-5298-4884-A2E7-914DAB2D54CD}">
      <dsp:nvSpPr>
        <dsp:cNvPr id="0" name=""/>
        <dsp:cNvSpPr/>
      </dsp:nvSpPr>
      <dsp:spPr>
        <a:xfrm>
          <a:off x="0" y="1805"/>
          <a:ext cx="974558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FC88C6-3EE4-4926-8B23-308831D4CA8A}">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9F9C29-B515-44BC-B301-E334698A8989}">
      <dsp:nvSpPr>
        <dsp:cNvPr id="0" name=""/>
        <dsp:cNvSpPr/>
      </dsp:nvSpPr>
      <dsp:spPr>
        <a:xfrm>
          <a:off x="1057183" y="1805"/>
          <a:ext cx="43855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Data preparation:</a:t>
          </a:r>
        </a:p>
      </dsp:txBody>
      <dsp:txXfrm>
        <a:off x="1057183" y="1805"/>
        <a:ext cx="4385515" cy="915310"/>
      </dsp:txXfrm>
    </dsp:sp>
    <dsp:sp modelId="{B6D7D3A6-8014-41CC-BA98-69A76C8822B2}">
      <dsp:nvSpPr>
        <dsp:cNvPr id="0" name=""/>
        <dsp:cNvSpPr/>
      </dsp:nvSpPr>
      <dsp:spPr>
        <a:xfrm>
          <a:off x="5442698" y="1805"/>
          <a:ext cx="430289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533400">
            <a:lnSpc>
              <a:spcPct val="100000"/>
            </a:lnSpc>
            <a:spcBef>
              <a:spcPct val="0"/>
            </a:spcBef>
            <a:spcAft>
              <a:spcPct val="35000"/>
            </a:spcAft>
            <a:buNone/>
          </a:pPr>
          <a:r>
            <a:rPr lang="en-US" sz="1200" kern="1200"/>
            <a:t>Load dataset</a:t>
          </a:r>
        </a:p>
        <a:p>
          <a:pPr marL="0" lvl="0" indent="0" algn="l" defTabSz="533400">
            <a:lnSpc>
              <a:spcPct val="100000"/>
            </a:lnSpc>
            <a:spcBef>
              <a:spcPct val="0"/>
            </a:spcBef>
            <a:spcAft>
              <a:spcPct val="35000"/>
            </a:spcAft>
            <a:buNone/>
          </a:pPr>
          <a:r>
            <a:rPr lang="en-US" sz="1200" kern="1200"/>
            <a:t>Normalize data</a:t>
          </a:r>
        </a:p>
        <a:p>
          <a:pPr marL="0" lvl="0" indent="0" algn="l" defTabSz="533400">
            <a:lnSpc>
              <a:spcPct val="100000"/>
            </a:lnSpc>
            <a:spcBef>
              <a:spcPct val="0"/>
            </a:spcBef>
            <a:spcAft>
              <a:spcPct val="35000"/>
            </a:spcAft>
            <a:buNone/>
          </a:pPr>
          <a:r>
            <a:rPr lang="en-US" sz="1200" kern="1200"/>
            <a:t>Split data into training and test sets.</a:t>
          </a:r>
        </a:p>
      </dsp:txBody>
      <dsp:txXfrm>
        <a:off x="5442698" y="1805"/>
        <a:ext cx="4302890" cy="915310"/>
      </dsp:txXfrm>
    </dsp:sp>
    <dsp:sp modelId="{3D27A069-C572-41EE-A95B-7B472F4FAAD3}">
      <dsp:nvSpPr>
        <dsp:cNvPr id="0" name=""/>
        <dsp:cNvSpPr/>
      </dsp:nvSpPr>
      <dsp:spPr>
        <a:xfrm>
          <a:off x="0" y="1145944"/>
          <a:ext cx="974558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8C922-720F-499D-A7D3-CF33DA53BB2D}">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7F02E1-FE22-4AF5-B580-2673F70A4D18}">
      <dsp:nvSpPr>
        <dsp:cNvPr id="0" name=""/>
        <dsp:cNvSpPr/>
      </dsp:nvSpPr>
      <dsp:spPr>
        <a:xfrm>
          <a:off x="1057183" y="1145944"/>
          <a:ext cx="43855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Model preparation</a:t>
          </a:r>
        </a:p>
      </dsp:txBody>
      <dsp:txXfrm>
        <a:off x="1057183" y="1145944"/>
        <a:ext cx="4385515" cy="915310"/>
      </dsp:txXfrm>
    </dsp:sp>
    <dsp:sp modelId="{65096004-F307-4D68-BD20-B2004BAE6FF8}">
      <dsp:nvSpPr>
        <dsp:cNvPr id="0" name=""/>
        <dsp:cNvSpPr/>
      </dsp:nvSpPr>
      <dsp:spPr>
        <a:xfrm>
          <a:off x="5442698" y="1145944"/>
          <a:ext cx="430289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533400">
            <a:lnSpc>
              <a:spcPct val="100000"/>
            </a:lnSpc>
            <a:spcBef>
              <a:spcPct val="0"/>
            </a:spcBef>
            <a:spcAft>
              <a:spcPct val="35000"/>
            </a:spcAft>
            <a:buNone/>
          </a:pPr>
          <a:r>
            <a:rPr lang="en-US" sz="1200" kern="1200"/>
            <a:t>Selection of machine learning algorithms</a:t>
          </a:r>
        </a:p>
        <a:p>
          <a:pPr marL="0" lvl="0" indent="0" algn="l" defTabSz="533400">
            <a:lnSpc>
              <a:spcPct val="100000"/>
            </a:lnSpc>
            <a:spcBef>
              <a:spcPct val="0"/>
            </a:spcBef>
            <a:spcAft>
              <a:spcPct val="35000"/>
            </a:spcAft>
            <a:buNone/>
          </a:pPr>
          <a:r>
            <a:rPr lang="en-US" sz="1200" kern="1200"/>
            <a:t>Set parameters for each algorithm to GridSearchCV</a:t>
          </a:r>
        </a:p>
        <a:p>
          <a:pPr marL="0" lvl="0" indent="0" algn="l" defTabSz="533400">
            <a:lnSpc>
              <a:spcPct val="100000"/>
            </a:lnSpc>
            <a:spcBef>
              <a:spcPct val="0"/>
            </a:spcBef>
            <a:spcAft>
              <a:spcPct val="35000"/>
            </a:spcAft>
            <a:buNone/>
          </a:pPr>
          <a:r>
            <a:rPr lang="en-US" sz="1200" kern="1200"/>
            <a:t>Training GridSearchModel models with training dataset</a:t>
          </a:r>
        </a:p>
      </dsp:txBody>
      <dsp:txXfrm>
        <a:off x="5442698" y="1145944"/>
        <a:ext cx="4302890" cy="915310"/>
      </dsp:txXfrm>
    </dsp:sp>
    <dsp:sp modelId="{DEFF3450-DCF6-4615-8AEA-FFD9B8C1F173}">
      <dsp:nvSpPr>
        <dsp:cNvPr id="0" name=""/>
        <dsp:cNvSpPr/>
      </dsp:nvSpPr>
      <dsp:spPr>
        <a:xfrm>
          <a:off x="0" y="2290082"/>
          <a:ext cx="974558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9A439-68CF-4BE9-BFE8-ECA3C1A3DDA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C36BED-B471-417E-8F6B-CCF1D33D89E8}">
      <dsp:nvSpPr>
        <dsp:cNvPr id="0" name=""/>
        <dsp:cNvSpPr/>
      </dsp:nvSpPr>
      <dsp:spPr>
        <a:xfrm>
          <a:off x="1057183" y="2290082"/>
          <a:ext cx="43855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Model evaluation</a:t>
          </a:r>
        </a:p>
      </dsp:txBody>
      <dsp:txXfrm>
        <a:off x="1057183" y="2290082"/>
        <a:ext cx="4385515" cy="915310"/>
      </dsp:txXfrm>
    </dsp:sp>
    <dsp:sp modelId="{B3AD058E-7BBE-4D42-8AA6-1307C534DDCE}">
      <dsp:nvSpPr>
        <dsp:cNvPr id="0" name=""/>
        <dsp:cNvSpPr/>
      </dsp:nvSpPr>
      <dsp:spPr>
        <a:xfrm>
          <a:off x="5442698" y="2290082"/>
          <a:ext cx="430289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533400">
            <a:lnSpc>
              <a:spcPct val="100000"/>
            </a:lnSpc>
            <a:spcBef>
              <a:spcPct val="0"/>
            </a:spcBef>
            <a:spcAft>
              <a:spcPct val="35000"/>
            </a:spcAft>
            <a:buNone/>
          </a:pPr>
          <a:r>
            <a:rPr lang="en-US" sz="1200" kern="1200"/>
            <a:t>Get best hyperparameters for each type of model</a:t>
          </a:r>
        </a:p>
        <a:p>
          <a:pPr marL="0" lvl="0" indent="0" algn="l" defTabSz="533400">
            <a:lnSpc>
              <a:spcPct val="100000"/>
            </a:lnSpc>
            <a:spcBef>
              <a:spcPct val="0"/>
            </a:spcBef>
            <a:spcAft>
              <a:spcPct val="35000"/>
            </a:spcAft>
            <a:buNone/>
          </a:pPr>
          <a:r>
            <a:rPr lang="en-US" sz="1200" kern="1200"/>
            <a:t>Compute accuracy for each model with test dataset</a:t>
          </a:r>
        </a:p>
        <a:p>
          <a:pPr marL="0" lvl="0" indent="0" algn="l" defTabSz="533400">
            <a:lnSpc>
              <a:spcPct val="100000"/>
            </a:lnSpc>
            <a:spcBef>
              <a:spcPct val="0"/>
            </a:spcBef>
            <a:spcAft>
              <a:spcPct val="35000"/>
            </a:spcAft>
            <a:buNone/>
          </a:pPr>
          <a:r>
            <a:rPr lang="en-US" sz="1200" kern="1200"/>
            <a:t>Plot Confusion Matrix</a:t>
          </a:r>
        </a:p>
      </dsp:txBody>
      <dsp:txXfrm>
        <a:off x="5442698" y="2290082"/>
        <a:ext cx="4302890" cy="915310"/>
      </dsp:txXfrm>
    </dsp:sp>
    <dsp:sp modelId="{E56CD79D-527C-48B7-B364-1336C400E7EE}">
      <dsp:nvSpPr>
        <dsp:cNvPr id="0" name=""/>
        <dsp:cNvSpPr/>
      </dsp:nvSpPr>
      <dsp:spPr>
        <a:xfrm>
          <a:off x="0" y="3434221"/>
          <a:ext cx="9745589"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D21FC-7C62-4266-8CFD-81F8F7FD69D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65891-4752-4DAB-B18C-1714F3F745D4}">
      <dsp:nvSpPr>
        <dsp:cNvPr id="0" name=""/>
        <dsp:cNvSpPr/>
      </dsp:nvSpPr>
      <dsp:spPr>
        <a:xfrm>
          <a:off x="1057183" y="3434221"/>
          <a:ext cx="4385515"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Model comparison</a:t>
          </a:r>
        </a:p>
      </dsp:txBody>
      <dsp:txXfrm>
        <a:off x="1057183" y="3434221"/>
        <a:ext cx="4385515" cy="915310"/>
      </dsp:txXfrm>
    </dsp:sp>
    <dsp:sp modelId="{6A730A4C-AEA5-4D7A-BE89-A2CA643E77C5}">
      <dsp:nvSpPr>
        <dsp:cNvPr id="0" name=""/>
        <dsp:cNvSpPr/>
      </dsp:nvSpPr>
      <dsp:spPr>
        <a:xfrm>
          <a:off x="5442698" y="3434221"/>
          <a:ext cx="430289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533400">
            <a:lnSpc>
              <a:spcPct val="100000"/>
            </a:lnSpc>
            <a:spcBef>
              <a:spcPct val="0"/>
            </a:spcBef>
            <a:spcAft>
              <a:spcPct val="35000"/>
            </a:spcAft>
            <a:buNone/>
          </a:pPr>
          <a:r>
            <a:rPr lang="en-US" sz="1200" kern="1200"/>
            <a:t>Comparison of models according to their accuracy</a:t>
          </a:r>
        </a:p>
        <a:p>
          <a:pPr marL="0" lvl="0" indent="0" algn="l" defTabSz="533400">
            <a:lnSpc>
              <a:spcPct val="100000"/>
            </a:lnSpc>
            <a:spcBef>
              <a:spcPct val="0"/>
            </a:spcBef>
            <a:spcAft>
              <a:spcPct val="35000"/>
            </a:spcAft>
            <a:buNone/>
          </a:pPr>
          <a:r>
            <a:rPr lang="en-US" sz="1200" kern="1200"/>
            <a:t>The model with the best accuracy will be chosen (see Notebook for result)</a:t>
          </a:r>
        </a:p>
      </dsp:txBody>
      <dsp:txXfrm>
        <a:off x="5442698" y="3434221"/>
        <a:ext cx="4302890"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2008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naHubm/IBM-Applied-Data-Science/blob/32fa1ed6b87d857f6e4b4d7d9cef4adbeb47ecd5/IBM-Applied-Data-Science-Capstone-main/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JonaHubm/IBM-Applied-Data-Science/blob/32fa1ed6b87d857f6e4b4d7d9cef4adbeb47ecd5/IBM-Applied-Data-Science-Capstone-main/EDA_DataVisualization.ipynb"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onaHubm/IBM-Applied-Data-Science/blob/32fa1ed6b87d857f6e4b4d7d9cef4adbeb47ecd5/IBM-Applied-Data-Science-Capstone-main/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naHubm/IBM-Applied-Data-Science/blob/230d5d756724948f556e1e028648c77178849dd9/IBM-Applied-Data-Science-Capstone-main/Launch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naHubm/IBM-Applied-Data-Science/blob/230d5d756724948f556e1e028648c77178849dd9/IBM-Applied-Data-Science-Capstone-main/LaunchSite_Location.ipynb"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JonaHubm/IBM-Applied-Data-Science/blob/230d5d756724948f556e1e028648c77178849dd9/IBM-Applied-Data-Science-Capstone-main/Machine%20Learning%20Predic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naHubm/IBM-Applied-Data-Science/blob/32fa1ed6b87d857f6e4b4d7d9cef4adbeb47ecd5/IBM-Applied-Data-Science-Capstone-main/DataCollection_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onaHubm/IBM-Applied-Data-Science/blob/32fa1ed6b87d857f6e4b4d7d9cef4adbeb47ecd5/IBM-Applied-Data-Science-Capstone-main/DataCollection_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Jonas Hubmann</a:t>
            </a:r>
          </a:p>
          <a:p>
            <a:r>
              <a:rPr lang="en-US" dirty="0">
                <a:solidFill>
                  <a:schemeClr val="bg2"/>
                </a:solidFill>
                <a:latin typeface="Abadi"/>
                <a:ea typeface="SF Pro" pitchFamily="2" charset="0"/>
                <a:cs typeface="SF Pro" pitchFamily="2" charset="0"/>
              </a:rPr>
              <a:t>02.10.2022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3" name="Grafik 2">
            <a:extLst>
              <a:ext uri="{FF2B5EF4-FFF2-40B4-BE49-F238E27FC236}">
                <a16:creationId xmlns:a16="http://schemas.microsoft.com/office/drawing/2014/main" id="{74015866-5C06-7AAE-8309-DCE23D2A7B49}"/>
              </a:ext>
            </a:extLst>
          </p:cNvPr>
          <p:cNvPicPr>
            <a:picLocks noChangeAspect="1"/>
          </p:cNvPicPr>
          <p:nvPr/>
        </p:nvPicPr>
        <p:blipFill>
          <a:blip r:embed="rId3"/>
          <a:stretch>
            <a:fillRect/>
          </a:stretch>
        </p:blipFill>
        <p:spPr>
          <a:xfrm>
            <a:off x="545297" y="1475383"/>
            <a:ext cx="11507806" cy="5106113"/>
          </a:xfrm>
          <a:prstGeom prst="rect">
            <a:avLst/>
          </a:prstGeom>
        </p:spPr>
      </p:pic>
      <p:sp>
        <p:nvSpPr>
          <p:cNvPr id="9" name="Rechteck 8">
            <a:extLst>
              <a:ext uri="{FF2B5EF4-FFF2-40B4-BE49-F238E27FC236}">
                <a16:creationId xmlns:a16="http://schemas.microsoft.com/office/drawing/2014/main" id="{F62B5E1E-5FD0-C500-1CC0-B775D9F8830C}"/>
              </a:ext>
            </a:extLst>
          </p:cNvPr>
          <p:cNvSpPr/>
          <p:nvPr/>
        </p:nvSpPr>
        <p:spPr>
          <a:xfrm>
            <a:off x="4693920" y="587128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4"/>
              </a:rPr>
              <a:t>URL to GitHub</a:t>
            </a:r>
            <a:endParaRPr lang="de-CH"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1026" name="Picture 2" descr="Scatter Plots | A Complete Guide to Scatter Plots">
            <a:extLst>
              <a:ext uri="{FF2B5EF4-FFF2-40B4-BE49-F238E27FC236}">
                <a16:creationId xmlns:a16="http://schemas.microsoft.com/office/drawing/2014/main" id="{FDF23D5A-2BC2-A197-E172-8A47B4934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89" y="1757794"/>
            <a:ext cx="1790154" cy="179451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39BD25DD-F0AE-97DB-052B-7D3572072959}"/>
              </a:ext>
            </a:extLst>
          </p:cNvPr>
          <p:cNvPicPr>
            <a:picLocks noChangeAspect="1"/>
          </p:cNvPicPr>
          <p:nvPr/>
        </p:nvPicPr>
        <p:blipFill>
          <a:blip r:embed="rId4"/>
          <a:stretch>
            <a:fillRect/>
          </a:stretch>
        </p:blipFill>
        <p:spPr>
          <a:xfrm>
            <a:off x="4586043" y="1757794"/>
            <a:ext cx="2395855" cy="1798842"/>
          </a:xfrm>
          <a:prstGeom prst="rect">
            <a:avLst/>
          </a:prstGeom>
        </p:spPr>
      </p:pic>
      <p:pic>
        <p:nvPicPr>
          <p:cNvPr id="1030" name="Picture 6" descr="Line Graph in Excel | Line Chart | Time Series Chart">
            <a:extLst>
              <a:ext uri="{FF2B5EF4-FFF2-40B4-BE49-F238E27FC236}">
                <a16:creationId xmlns:a16="http://schemas.microsoft.com/office/drawing/2014/main" id="{AE4253A5-7DC7-48B8-DBF7-47FF78A2B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052" y="1762126"/>
            <a:ext cx="2673939" cy="1794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A8BADD1-F3FF-A097-7708-EAADC1B6B21C}"/>
              </a:ext>
            </a:extLst>
          </p:cNvPr>
          <p:cNvSpPr txBox="1"/>
          <p:nvPr/>
        </p:nvSpPr>
        <p:spPr>
          <a:xfrm>
            <a:off x="803289" y="3899233"/>
            <a:ext cx="3514711" cy="2031325"/>
          </a:xfrm>
          <a:prstGeom prst="rect">
            <a:avLst/>
          </a:prstGeom>
          <a:noFill/>
        </p:spPr>
        <p:txBody>
          <a:bodyPr wrap="square">
            <a:spAutoFit/>
          </a:bodyPr>
          <a:lstStyle/>
          <a:p>
            <a:r>
              <a:rPr lang="en-US" b="1" dirty="0"/>
              <a:t>Scatter plots </a:t>
            </a:r>
            <a:r>
              <a:rPr lang="en-US" dirty="0"/>
              <a:t>are used to show relationship between variables. This relationship is called the correlation.</a:t>
            </a:r>
          </a:p>
          <a:p>
            <a:endParaRPr lang="en-US" dirty="0"/>
          </a:p>
          <a:p>
            <a:r>
              <a:rPr lang="en-US" b="1" dirty="0"/>
              <a:t>Example</a:t>
            </a:r>
            <a:r>
              <a:rPr lang="en-US" dirty="0"/>
              <a:t>: Correlation between the Payload and Launch Site</a:t>
            </a:r>
            <a:endParaRPr lang="de-CH" dirty="0"/>
          </a:p>
        </p:txBody>
      </p:sp>
      <p:sp>
        <p:nvSpPr>
          <p:cNvPr id="9" name="Textfeld 8">
            <a:extLst>
              <a:ext uri="{FF2B5EF4-FFF2-40B4-BE49-F238E27FC236}">
                <a16:creationId xmlns:a16="http://schemas.microsoft.com/office/drawing/2014/main" id="{F55B6F0B-8006-2592-E57F-E028DD6BAF38}"/>
              </a:ext>
            </a:extLst>
          </p:cNvPr>
          <p:cNvSpPr txBox="1"/>
          <p:nvPr/>
        </p:nvSpPr>
        <p:spPr>
          <a:xfrm>
            <a:off x="4586043" y="3899232"/>
            <a:ext cx="3514711" cy="2031325"/>
          </a:xfrm>
          <a:prstGeom prst="rect">
            <a:avLst/>
          </a:prstGeom>
          <a:noFill/>
        </p:spPr>
        <p:txBody>
          <a:bodyPr wrap="square">
            <a:spAutoFit/>
          </a:bodyPr>
          <a:lstStyle/>
          <a:p>
            <a:r>
              <a:rPr lang="en-US" b="1" dirty="0"/>
              <a:t>Bar graphs </a:t>
            </a:r>
            <a:r>
              <a:rPr lang="en-US" dirty="0"/>
              <a:t>show the relationship between numeric and categoric variables</a:t>
            </a:r>
          </a:p>
          <a:p>
            <a:endParaRPr lang="en-US" dirty="0"/>
          </a:p>
          <a:p>
            <a:br>
              <a:rPr lang="en-US" b="1" dirty="0"/>
            </a:br>
            <a:r>
              <a:rPr lang="en-US" b="1" dirty="0"/>
              <a:t>Example</a:t>
            </a:r>
            <a:r>
              <a:rPr lang="en-US" dirty="0"/>
              <a:t>: Competition of the Success rate of different Products</a:t>
            </a:r>
            <a:endParaRPr lang="de-CH" dirty="0"/>
          </a:p>
        </p:txBody>
      </p:sp>
      <p:sp>
        <p:nvSpPr>
          <p:cNvPr id="10" name="Textfeld 9">
            <a:extLst>
              <a:ext uri="{FF2B5EF4-FFF2-40B4-BE49-F238E27FC236}">
                <a16:creationId xmlns:a16="http://schemas.microsoft.com/office/drawing/2014/main" id="{17B4226C-099F-197B-999C-E06856E33761}"/>
              </a:ext>
            </a:extLst>
          </p:cNvPr>
          <p:cNvSpPr txBox="1"/>
          <p:nvPr/>
        </p:nvSpPr>
        <p:spPr>
          <a:xfrm>
            <a:off x="8542052" y="3867774"/>
            <a:ext cx="3514711" cy="2031325"/>
          </a:xfrm>
          <a:prstGeom prst="rect">
            <a:avLst/>
          </a:prstGeom>
          <a:noFill/>
        </p:spPr>
        <p:txBody>
          <a:bodyPr wrap="square">
            <a:spAutoFit/>
          </a:bodyPr>
          <a:lstStyle/>
          <a:p>
            <a:r>
              <a:rPr lang="en-US" b="1" dirty="0"/>
              <a:t>Line graphs </a:t>
            </a:r>
            <a:r>
              <a:rPr lang="en-US" dirty="0"/>
              <a:t>show data variables and their trends. Line graphs can help to show global behavior and make prediction for unseen data. </a:t>
            </a:r>
          </a:p>
          <a:p>
            <a:endParaRPr lang="en-US" dirty="0"/>
          </a:p>
          <a:p>
            <a:r>
              <a:rPr lang="en-US" b="1" dirty="0"/>
              <a:t>Example</a:t>
            </a:r>
            <a:r>
              <a:rPr lang="en-US" dirty="0"/>
              <a:t>: Evolution of the success rate over time</a:t>
            </a:r>
            <a:endParaRPr lang="de-CH" dirty="0"/>
          </a:p>
        </p:txBody>
      </p:sp>
      <p:sp>
        <p:nvSpPr>
          <p:cNvPr id="15" name="Rechteck 14">
            <a:extLst>
              <a:ext uri="{FF2B5EF4-FFF2-40B4-BE49-F238E27FC236}">
                <a16:creationId xmlns:a16="http://schemas.microsoft.com/office/drawing/2014/main" id="{7E4AF79D-261F-E3A8-8A00-050C01878275}"/>
              </a:ext>
            </a:extLst>
          </p:cNvPr>
          <p:cNvSpPr/>
          <p:nvPr/>
        </p:nvSpPr>
        <p:spPr>
          <a:xfrm>
            <a:off x="9599051" y="32764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6"/>
              </a:rPr>
              <a:t>URL to GitHub</a:t>
            </a:r>
            <a:endParaRPr lang="de-CH"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6080"/>
            <a:ext cx="10781910" cy="4501833"/>
          </a:xfrm>
          <a:prstGeom prst="rect">
            <a:avLst/>
          </a:prstGeom>
        </p:spPr>
        <p:txBody>
          <a:bodyPr lIns="91440" tIns="45720" rIns="91440" bIns="45720" anchor="t"/>
          <a:lstStyle/>
          <a:p>
            <a:pPr marL="0" indent="0">
              <a:lnSpc>
                <a:spcPct val="100000"/>
              </a:lnSpc>
              <a:spcBef>
                <a:spcPts val="1400"/>
              </a:spcBef>
              <a:buNone/>
            </a:pPr>
            <a:r>
              <a:rPr lang="en-US" sz="1400" b="1" dirty="0">
                <a:solidFill>
                  <a:schemeClr val="accent3">
                    <a:lumMod val="25000"/>
                  </a:schemeClr>
                </a:solidFill>
                <a:latin typeface="Abadi"/>
              </a:rPr>
              <a:t>SQL queries to gather and understand data from dataset:</a:t>
            </a:r>
          </a:p>
          <a:p>
            <a:pPr>
              <a:lnSpc>
                <a:spcPct val="100000"/>
              </a:lnSpc>
              <a:spcBef>
                <a:spcPts val="1400"/>
              </a:spcBef>
            </a:pPr>
            <a:r>
              <a:rPr lang="en-US" sz="1400" dirty="0">
                <a:solidFill>
                  <a:schemeClr val="accent3">
                    <a:lumMod val="25000"/>
                  </a:schemeClr>
                </a:solidFill>
                <a:latin typeface="Abadi"/>
              </a:rPr>
              <a:t>Displaying the names of the unique launch sites in the space mission.</a:t>
            </a:r>
          </a:p>
          <a:p>
            <a:pPr>
              <a:lnSpc>
                <a:spcPct val="100000"/>
              </a:lnSpc>
              <a:spcBef>
                <a:spcPts val="1400"/>
              </a:spcBef>
            </a:pPr>
            <a:r>
              <a:rPr lang="en-US" sz="1400" dirty="0">
                <a:solidFill>
                  <a:schemeClr val="accent3">
                    <a:lumMod val="25000"/>
                  </a:schemeClr>
                </a:solidFill>
                <a:latin typeface="Abadi"/>
              </a:rPr>
              <a:t>Display 5 records where launch sites begin with the string 'CCA'</a:t>
            </a:r>
          </a:p>
          <a:p>
            <a:pPr>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400" dirty="0">
                <a:solidFill>
                  <a:schemeClr val="accent3">
                    <a:lumMod val="25000"/>
                  </a:schemeClr>
                </a:solidFill>
                <a:latin typeface="Abadi"/>
              </a:rPr>
              <a:t>List the names of the booster versions which have carried the maximum payload mass.</a:t>
            </a:r>
          </a:p>
          <a:p>
            <a:pPr>
              <a:lnSpc>
                <a:spcPct val="100000"/>
              </a:lnSpc>
              <a:spcBef>
                <a:spcPts val="1400"/>
              </a:spcBef>
            </a:pPr>
            <a:r>
              <a:rPr lang="en-US" sz="1400" dirty="0">
                <a:solidFill>
                  <a:schemeClr val="accent3">
                    <a:lumMod val="25000"/>
                  </a:schemeClr>
                </a:solidFill>
                <a:latin typeface="Abadi"/>
              </a:rPr>
              <a:t>List the records which will display the month names, failure landing outcomes in drone ship, booster versions, launch site for the months in year 2015.</a:t>
            </a:r>
          </a:p>
          <a:p>
            <a:pPr>
              <a:lnSpc>
                <a:spcPct val="100000"/>
              </a:lnSpc>
              <a:spcBef>
                <a:spcPts val="1400"/>
              </a:spcBef>
            </a:pPr>
            <a:r>
              <a:rPr lang="en-US" sz="1400" dirty="0">
                <a:solidFill>
                  <a:schemeClr val="accent3">
                    <a:lumMod val="25000"/>
                  </a:schemeClr>
                </a:solidFill>
                <a:latin typeface="Abadi"/>
              </a:rPr>
              <a:t>Rank the count of successful landing outcomes.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hteck 1">
            <a:extLst>
              <a:ext uri="{FF2B5EF4-FFF2-40B4-BE49-F238E27FC236}">
                <a16:creationId xmlns:a16="http://schemas.microsoft.com/office/drawing/2014/main" id="{944FA918-7C81-D631-9906-37C9D4F9AE7B}"/>
              </a:ext>
            </a:extLst>
          </p:cNvPr>
          <p:cNvSpPr/>
          <p:nvPr/>
        </p:nvSpPr>
        <p:spPr>
          <a:xfrm>
            <a:off x="9599051" y="32764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4"/>
              </a:rPr>
              <a:t>URL to GitHub</a:t>
            </a:r>
            <a:endParaRPr lang="de-CH"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Grafik 5">
            <a:extLst>
              <a:ext uri="{FF2B5EF4-FFF2-40B4-BE49-F238E27FC236}">
                <a16:creationId xmlns:a16="http://schemas.microsoft.com/office/drawing/2014/main" id="{39A74CBD-A461-06E6-3F29-1CFAA9588EDD}"/>
              </a:ext>
            </a:extLst>
          </p:cNvPr>
          <p:cNvPicPr>
            <a:picLocks noChangeAspect="1"/>
          </p:cNvPicPr>
          <p:nvPr/>
        </p:nvPicPr>
        <p:blipFill>
          <a:blip r:embed="rId3"/>
          <a:stretch>
            <a:fillRect/>
          </a:stretch>
        </p:blipFill>
        <p:spPr>
          <a:xfrm>
            <a:off x="704097" y="1674845"/>
            <a:ext cx="10783805" cy="4077269"/>
          </a:xfrm>
          <a:prstGeom prst="rect">
            <a:avLst/>
          </a:prstGeom>
        </p:spPr>
      </p:pic>
      <p:sp>
        <p:nvSpPr>
          <p:cNvPr id="7" name="Rechteck 6">
            <a:extLst>
              <a:ext uri="{FF2B5EF4-FFF2-40B4-BE49-F238E27FC236}">
                <a16:creationId xmlns:a16="http://schemas.microsoft.com/office/drawing/2014/main" id="{27F4CC52-C356-114E-58A3-542039EC15CE}"/>
              </a:ext>
            </a:extLst>
          </p:cNvPr>
          <p:cNvSpPr/>
          <p:nvPr/>
        </p:nvSpPr>
        <p:spPr>
          <a:xfrm>
            <a:off x="9599051" y="32764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4"/>
              </a:rPr>
              <a:t>URL to GitHub</a:t>
            </a:r>
            <a:endParaRPr lang="de-CH"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Grafik 5">
            <a:extLst>
              <a:ext uri="{FF2B5EF4-FFF2-40B4-BE49-F238E27FC236}">
                <a16:creationId xmlns:a16="http://schemas.microsoft.com/office/drawing/2014/main" id="{54E3D577-BDE4-B08F-4C88-C21AF0923717}"/>
              </a:ext>
            </a:extLst>
          </p:cNvPr>
          <p:cNvPicPr>
            <a:picLocks noChangeAspect="1"/>
          </p:cNvPicPr>
          <p:nvPr/>
        </p:nvPicPr>
        <p:blipFill>
          <a:blip r:embed="rId3"/>
          <a:stretch>
            <a:fillRect/>
          </a:stretch>
        </p:blipFill>
        <p:spPr>
          <a:xfrm>
            <a:off x="823176" y="1628523"/>
            <a:ext cx="10545647" cy="3600953"/>
          </a:xfrm>
          <a:prstGeom prst="rect">
            <a:avLst/>
          </a:prstGeom>
        </p:spPr>
      </p:pic>
      <p:sp>
        <p:nvSpPr>
          <p:cNvPr id="7" name="Rechteck 6">
            <a:extLst>
              <a:ext uri="{FF2B5EF4-FFF2-40B4-BE49-F238E27FC236}">
                <a16:creationId xmlns:a16="http://schemas.microsoft.com/office/drawing/2014/main" id="{35D6E5FD-4307-CDBA-4C90-E812F2FFFF1D}"/>
              </a:ext>
            </a:extLst>
          </p:cNvPr>
          <p:cNvSpPr/>
          <p:nvPr/>
        </p:nvSpPr>
        <p:spPr>
          <a:xfrm>
            <a:off x="9599051" y="32764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4"/>
              </a:rPr>
              <a:t>URL to GitHub</a:t>
            </a:r>
            <a:endParaRPr lang="de-CH"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7" name="Content Placeholder 4">
            <a:extLst>
              <a:ext uri="{FF2B5EF4-FFF2-40B4-BE49-F238E27FC236}">
                <a16:creationId xmlns:a16="http://schemas.microsoft.com/office/drawing/2014/main" id="{94255F7D-0F00-BE82-6F30-8CAC6DB16C54}"/>
              </a:ext>
            </a:extLst>
          </p:cNvPr>
          <p:cNvGraphicFramePr>
            <a:graphicFrameLocks noGrp="1"/>
          </p:cNvGraphicFramePr>
          <p:nvPr>
            <p:ph idx="4294967295"/>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hteck 1">
            <a:extLst>
              <a:ext uri="{FF2B5EF4-FFF2-40B4-BE49-F238E27FC236}">
                <a16:creationId xmlns:a16="http://schemas.microsoft.com/office/drawing/2014/main" id="{785CCA7B-C61D-1EDB-1503-B01DE9E5BFCD}"/>
              </a:ext>
            </a:extLst>
          </p:cNvPr>
          <p:cNvSpPr/>
          <p:nvPr/>
        </p:nvSpPr>
        <p:spPr>
          <a:xfrm>
            <a:off x="9599051" y="327648"/>
            <a:ext cx="1727200" cy="710208"/>
          </a:xfrm>
          <a:prstGeom prst="rect">
            <a:avLst/>
          </a:prstGeom>
          <a:solidFill>
            <a:srgbClr val="F2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25000"/>
                  </a:schemeClr>
                </a:solidFill>
                <a:latin typeface="Abadi" panose="020B0604020104020204" pitchFamily="34" charset="0"/>
                <a:hlinkClick r:id="rId8"/>
              </a:rPr>
              <a:t>URL to GitHub</a:t>
            </a:r>
            <a:endParaRPr lang="de-CH"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a:t>
            </a:r>
            <a:endParaRPr lang="en-US" dirty="0">
              <a:solidFill>
                <a:srgbClr val="0B49CB"/>
              </a:solidFill>
            </a:endParaRPr>
          </a:p>
        </p:txBody>
      </p:sp>
      <p:pic>
        <p:nvPicPr>
          <p:cNvPr id="2050" name="Picture 2">
            <a:extLst>
              <a:ext uri="{FF2B5EF4-FFF2-40B4-BE49-F238E27FC236}">
                <a16:creationId xmlns:a16="http://schemas.microsoft.com/office/drawing/2014/main" id="{2962EF0B-93D6-142E-B0BC-91B63B86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52" y="1925546"/>
            <a:ext cx="8811228" cy="1888141"/>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C992DBEE-CDE9-7FEA-C165-E4371ED0CEB7}"/>
              </a:ext>
            </a:extLst>
          </p:cNvPr>
          <p:cNvSpPr txBox="1"/>
          <p:nvPr/>
        </p:nvSpPr>
        <p:spPr>
          <a:xfrm>
            <a:off x="9641840" y="2407951"/>
            <a:ext cx="2245360" cy="923330"/>
          </a:xfrm>
          <a:prstGeom prst="rect">
            <a:avLst/>
          </a:prstGeom>
          <a:noFill/>
        </p:spPr>
        <p:txBody>
          <a:bodyPr wrap="square">
            <a:spAutoFit/>
          </a:bodyPr>
          <a:lstStyle/>
          <a:p>
            <a:r>
              <a:rPr lang="en-US" b="0" i="0" dirty="0">
                <a:effectLst/>
                <a:latin typeface="-apple-system"/>
              </a:rPr>
              <a:t>We observe that, for each site, the success rate is increasing.</a:t>
            </a:r>
            <a:endParaRPr lang="de-CH" dirty="0"/>
          </a:p>
        </p:txBody>
      </p:sp>
      <p:pic>
        <p:nvPicPr>
          <p:cNvPr id="2052" name="Picture 4">
            <a:extLst>
              <a:ext uri="{FF2B5EF4-FFF2-40B4-BE49-F238E27FC236}">
                <a16:creationId xmlns:a16="http://schemas.microsoft.com/office/drawing/2014/main" id="{9F77E8F3-EF4C-65ED-5B6B-4811CAF8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 y="4211508"/>
            <a:ext cx="9001760" cy="1814417"/>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6FE56918-5972-90B1-6C57-2A5391CE9A98}"/>
              </a:ext>
            </a:extLst>
          </p:cNvPr>
          <p:cNvSpPr txBox="1"/>
          <p:nvPr/>
        </p:nvSpPr>
        <p:spPr>
          <a:xfrm>
            <a:off x="9641840" y="4085924"/>
            <a:ext cx="2245360" cy="1754326"/>
          </a:xfrm>
          <a:prstGeom prst="rect">
            <a:avLst/>
          </a:prstGeom>
          <a:noFill/>
        </p:spPr>
        <p:txBody>
          <a:bodyPr wrap="square">
            <a:spAutoFit/>
          </a:bodyPr>
          <a:lstStyle/>
          <a:p>
            <a:r>
              <a:rPr lang="en-US" b="0" i="0" dirty="0">
                <a:effectLst/>
                <a:latin typeface="-apple-system"/>
              </a:rPr>
              <a:t>There are no rockets launched for </a:t>
            </a:r>
            <a:r>
              <a:rPr lang="en-US" b="0" i="0" dirty="0" err="1">
                <a:effectLst/>
                <a:latin typeface="-apple-system"/>
              </a:rPr>
              <a:t>heavypayload</a:t>
            </a:r>
            <a:r>
              <a:rPr lang="en-US" b="0" i="0" dirty="0">
                <a:effectLst/>
                <a:latin typeface="-apple-system"/>
              </a:rPr>
              <a:t> mass(greater than 10000) for the VAFB-SLC </a:t>
            </a:r>
            <a:r>
              <a:rPr lang="en-US" b="0" i="0" dirty="0" err="1">
                <a:effectLst/>
                <a:latin typeface="-apple-system"/>
              </a:rPr>
              <a:t>launchsite</a:t>
            </a:r>
            <a:r>
              <a:rPr lang="en-US" b="0" i="0" dirty="0">
                <a:effectLst/>
                <a:latin typeface="-apple-system"/>
              </a:rPr>
              <a:t>.</a:t>
            </a:r>
            <a:endParaRPr lang="de-CH" dirty="0"/>
          </a:p>
        </p:txBody>
      </p:sp>
      <p:sp>
        <p:nvSpPr>
          <p:cNvPr id="10" name="Textfeld 9">
            <a:extLst>
              <a:ext uri="{FF2B5EF4-FFF2-40B4-BE49-F238E27FC236}">
                <a16:creationId xmlns:a16="http://schemas.microsoft.com/office/drawing/2014/main" id="{5C75ECFC-5F65-6340-39B1-7D9280F1E38C}"/>
              </a:ext>
            </a:extLst>
          </p:cNvPr>
          <p:cNvSpPr txBox="1"/>
          <p:nvPr/>
        </p:nvSpPr>
        <p:spPr>
          <a:xfrm>
            <a:off x="944880" y="3938901"/>
            <a:ext cx="6096000" cy="369332"/>
          </a:xfrm>
          <a:prstGeom prst="rect">
            <a:avLst/>
          </a:prstGeom>
          <a:noFill/>
        </p:spPr>
        <p:txBody>
          <a:bodyPr wrap="square">
            <a:spAutoFit/>
          </a:bodyPr>
          <a:lstStyle/>
          <a:p>
            <a:r>
              <a:rPr lang="en-US" dirty="0">
                <a:solidFill>
                  <a:srgbClr val="0B49CB"/>
                </a:solidFill>
                <a:latin typeface="Abadi"/>
              </a:rPr>
              <a:t>Payload vs. Launch Site</a:t>
            </a:r>
          </a:p>
        </p:txBody>
      </p:sp>
      <p:sp>
        <p:nvSpPr>
          <p:cNvPr id="12" name="Textfeld 11">
            <a:extLst>
              <a:ext uri="{FF2B5EF4-FFF2-40B4-BE49-F238E27FC236}">
                <a16:creationId xmlns:a16="http://schemas.microsoft.com/office/drawing/2014/main" id="{8FED885F-F638-3582-FD6E-EC250C87D158}"/>
              </a:ext>
            </a:extLst>
          </p:cNvPr>
          <p:cNvSpPr txBox="1"/>
          <p:nvPr/>
        </p:nvSpPr>
        <p:spPr>
          <a:xfrm>
            <a:off x="944880" y="1664828"/>
            <a:ext cx="6096000" cy="369332"/>
          </a:xfrm>
          <a:prstGeom prst="rect">
            <a:avLst/>
          </a:prstGeom>
          <a:noFill/>
        </p:spPr>
        <p:txBody>
          <a:bodyPr wrap="square">
            <a:spAutoFit/>
          </a:body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7170" name="Picture 2">
            <a:extLst>
              <a:ext uri="{FF2B5EF4-FFF2-40B4-BE49-F238E27FC236}">
                <a16:creationId xmlns:a16="http://schemas.microsoft.com/office/drawing/2014/main" id="{A2DA5651-B58C-DD79-D567-43F99334F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90" y="1963420"/>
            <a:ext cx="5822878" cy="4223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23D19679-E44E-6153-3A96-1EF0A080ABCA}"/>
              </a:ext>
            </a:extLst>
          </p:cNvPr>
          <p:cNvSpPr txBox="1"/>
          <p:nvPr/>
        </p:nvSpPr>
        <p:spPr>
          <a:xfrm>
            <a:off x="7500652" y="2505948"/>
            <a:ext cx="2428240" cy="2554545"/>
          </a:xfrm>
          <a:prstGeom prst="rect">
            <a:avLst/>
          </a:prstGeom>
          <a:noFill/>
        </p:spPr>
        <p:txBody>
          <a:bodyPr wrap="square">
            <a:spAutoFit/>
          </a:bodyPr>
          <a:lstStyle/>
          <a:p>
            <a:r>
              <a:rPr lang="en-US" sz="3200" b="0" i="0" dirty="0">
                <a:effectLst/>
                <a:latin typeface="-apple-system"/>
              </a:rPr>
              <a:t>We note that ES-L1, GEO, HEO, SSO have the best success rate.​</a:t>
            </a:r>
            <a:endParaRPr lang="de-CH" sz="3200" dirty="0"/>
          </a:p>
        </p:txBody>
      </p:sp>
      <p:sp>
        <p:nvSpPr>
          <p:cNvPr id="7" name="Rechteck 6">
            <a:extLst>
              <a:ext uri="{FF2B5EF4-FFF2-40B4-BE49-F238E27FC236}">
                <a16:creationId xmlns:a16="http://schemas.microsoft.com/office/drawing/2014/main" id="{D12BE0CB-E117-C1B9-848C-D0532B1C849F}"/>
              </a:ext>
            </a:extLst>
          </p:cNvPr>
          <p:cNvSpPr/>
          <p:nvPr/>
        </p:nvSpPr>
        <p:spPr>
          <a:xfrm>
            <a:off x="1259840" y="5405120"/>
            <a:ext cx="863600" cy="6204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hteck 7">
            <a:extLst>
              <a:ext uri="{FF2B5EF4-FFF2-40B4-BE49-F238E27FC236}">
                <a16:creationId xmlns:a16="http://schemas.microsoft.com/office/drawing/2014/main" id="{F7E81DE5-9C1C-6DE3-322D-4E561C9BB8F5}"/>
              </a:ext>
            </a:extLst>
          </p:cNvPr>
          <p:cNvSpPr/>
          <p:nvPr/>
        </p:nvSpPr>
        <p:spPr>
          <a:xfrm>
            <a:off x="2613629" y="5405120"/>
            <a:ext cx="424211" cy="6204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a:extLst>
              <a:ext uri="{FF2B5EF4-FFF2-40B4-BE49-F238E27FC236}">
                <a16:creationId xmlns:a16="http://schemas.microsoft.com/office/drawing/2014/main" id="{842F89F6-49AE-B367-9F03-F18F9D1330CD}"/>
              </a:ext>
            </a:extLst>
          </p:cNvPr>
          <p:cNvSpPr/>
          <p:nvPr/>
        </p:nvSpPr>
        <p:spPr>
          <a:xfrm>
            <a:off x="5363944" y="5405120"/>
            <a:ext cx="424211" cy="6204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a:extLst>
              <a:ext uri="{FF2B5EF4-FFF2-40B4-BE49-F238E27FC236}">
                <a16:creationId xmlns:a16="http://schemas.microsoft.com/office/drawing/2014/main" id="{0D65389A-3F65-2A70-5AAA-2BA02564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0275"/>
            <a:ext cx="12192000" cy="2455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162B196B-04CA-408C-A13B-BD6DCE20A9B3}"/>
              </a:ext>
            </a:extLst>
          </p:cNvPr>
          <p:cNvSpPr txBox="1"/>
          <p:nvPr/>
        </p:nvSpPr>
        <p:spPr>
          <a:xfrm>
            <a:off x="2854960" y="4845384"/>
            <a:ext cx="6096000" cy="923330"/>
          </a:xfrm>
          <a:prstGeom prst="rect">
            <a:avLst/>
          </a:prstGeom>
          <a:noFill/>
        </p:spPr>
        <p:txBody>
          <a:bodyPr wrap="square">
            <a:spAutoFit/>
          </a:bodyPr>
          <a:lstStyle/>
          <a:p>
            <a:r>
              <a:rPr lang="en-US" b="0" i="0" dirty="0">
                <a:effectLst/>
                <a:latin typeface="-apple-system"/>
              </a:rPr>
              <a:t>In the LEO orbit the Success appears related to the number of flights; on the other hand, there seems to be no relationship between flight number when in GTO orbit.</a:t>
            </a:r>
            <a:endParaRPr lang="de-CH" dirty="0"/>
          </a:p>
        </p:txBody>
      </p:sp>
      <p:sp>
        <p:nvSpPr>
          <p:cNvPr id="7" name="Rechteck 6">
            <a:extLst>
              <a:ext uri="{FF2B5EF4-FFF2-40B4-BE49-F238E27FC236}">
                <a16:creationId xmlns:a16="http://schemas.microsoft.com/office/drawing/2014/main" id="{A0E73637-6708-9351-93F9-D80946209F65}"/>
              </a:ext>
            </a:extLst>
          </p:cNvPr>
          <p:cNvSpPr/>
          <p:nvPr/>
        </p:nvSpPr>
        <p:spPr>
          <a:xfrm>
            <a:off x="203200" y="2807753"/>
            <a:ext cx="11623040" cy="2808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a:extLst>
              <a:ext uri="{FF2B5EF4-FFF2-40B4-BE49-F238E27FC236}">
                <a16:creationId xmlns:a16="http://schemas.microsoft.com/office/drawing/2014/main" id="{21D05831-972B-CC98-EFB0-BC3B21BA4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2435"/>
            <a:ext cx="12192000" cy="2455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3BCF9F13-826B-BB3B-3A90-7E188410C809}"/>
              </a:ext>
            </a:extLst>
          </p:cNvPr>
          <p:cNvSpPr txBox="1"/>
          <p:nvPr/>
        </p:nvSpPr>
        <p:spPr>
          <a:xfrm>
            <a:off x="2875280" y="4416901"/>
            <a:ext cx="6096000" cy="1477328"/>
          </a:xfrm>
          <a:prstGeom prst="rect">
            <a:avLst/>
          </a:prstGeom>
          <a:noFill/>
        </p:spPr>
        <p:txBody>
          <a:bodyPr wrap="square">
            <a:spAutoFit/>
          </a:bodyPr>
          <a:lstStyle/>
          <a:p>
            <a:pPr algn="l"/>
            <a:r>
              <a:rPr lang="en-US" b="0" i="0" dirty="0">
                <a:effectLst/>
                <a:latin typeface="-apple-system"/>
              </a:rPr>
              <a:t>With heavy payloads the successful landing or positive landing rate are more for </a:t>
            </a:r>
            <a:r>
              <a:rPr lang="en-US" b="0" i="0" dirty="0" err="1">
                <a:effectLst/>
                <a:latin typeface="-apple-system"/>
              </a:rPr>
              <a:t>Polar,LEO</a:t>
            </a:r>
            <a:r>
              <a:rPr lang="en-US" b="0" i="0" dirty="0">
                <a:effectLst/>
                <a:latin typeface="-apple-system"/>
              </a:rPr>
              <a:t> and ISS.</a:t>
            </a:r>
          </a:p>
          <a:p>
            <a:pPr algn="l"/>
            <a:r>
              <a:rPr lang="en-US" b="0" i="0" dirty="0">
                <a:effectLst/>
                <a:latin typeface="-apple-system"/>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a:extLst>
              <a:ext uri="{FF2B5EF4-FFF2-40B4-BE49-F238E27FC236}">
                <a16:creationId xmlns:a16="http://schemas.microsoft.com/office/drawing/2014/main" id="{346141F6-9CB7-AFE3-56A9-3175F73C1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71" y="1703386"/>
            <a:ext cx="6599454" cy="4752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8F552C1E-5F87-E3EA-0B12-5682426CEFCB}"/>
              </a:ext>
            </a:extLst>
          </p:cNvPr>
          <p:cNvSpPr txBox="1"/>
          <p:nvPr/>
        </p:nvSpPr>
        <p:spPr>
          <a:xfrm>
            <a:off x="7924800" y="3110915"/>
            <a:ext cx="2915920" cy="2246769"/>
          </a:xfrm>
          <a:prstGeom prst="rect">
            <a:avLst/>
          </a:prstGeom>
          <a:noFill/>
        </p:spPr>
        <p:txBody>
          <a:bodyPr wrap="square">
            <a:spAutoFit/>
          </a:bodyPr>
          <a:lstStyle/>
          <a:p>
            <a:r>
              <a:rPr lang="en-US" sz="2800" b="0" i="0" dirty="0">
                <a:effectLst/>
                <a:latin typeface="-apple-system"/>
              </a:rPr>
              <a:t>you can observe that the success rate since 2013 kept increasing till 2020</a:t>
            </a:r>
            <a:endParaRPr lang="de-CH" sz="2800" dirty="0"/>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 </a:t>
            </a:r>
            <a:br>
              <a:rPr lang="en-US" sz="2200" dirty="0">
                <a:solidFill>
                  <a:schemeClr val="accent3">
                    <a:lumMod val="25000"/>
                  </a:schemeClr>
                </a:solidFill>
                <a:latin typeface="Abadi" panose="020B0604020104020204" pitchFamily="34" charset="0"/>
              </a:rPr>
            </a:br>
            <a:r>
              <a:rPr kumimoji="0" lang="de-DE" altLang="de-DE" sz="1600" b="0" i="0" u="none" strike="noStrike" cap="none" normalizeH="0" baseline="0" dirty="0">
                <a:ln>
                  <a:noFill/>
                </a:ln>
                <a:solidFill>
                  <a:srgbClr val="212121"/>
                </a:solidFill>
                <a:effectLst/>
                <a:latin typeface="Arial Unicode MS"/>
              </a:rPr>
              <a:t>SELECT DISTINCT "LAUNCH_SITE" FROM SPACEXTBL</a:t>
            </a:r>
            <a:r>
              <a:rPr kumimoji="0" lang="de-DE" altLang="de-DE" sz="2000" b="0" i="0" u="none" strike="noStrike" cap="none" normalizeH="0" baseline="0" dirty="0">
                <a:ln>
                  <a:noFill/>
                </a:ln>
                <a:solidFill>
                  <a:schemeClr val="tx1"/>
                </a:solidFill>
                <a:effectLst/>
              </a:rPr>
              <a:t> </a:t>
            </a:r>
            <a:endParaRPr kumimoji="0" lang="de-DE" altLang="de-DE" sz="5400" b="0" i="0" u="none" strike="noStrike" cap="none" normalizeH="0" baseline="0" dirty="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8" name="Tabelle 7">
            <a:extLst>
              <a:ext uri="{FF2B5EF4-FFF2-40B4-BE49-F238E27FC236}">
                <a16:creationId xmlns:a16="http://schemas.microsoft.com/office/drawing/2014/main" id="{FDB39F30-BBC0-1995-8F4D-05BEFFDDA8E5}"/>
              </a:ext>
            </a:extLst>
          </p:cNvPr>
          <p:cNvGraphicFramePr>
            <a:graphicFrameLocks noGrp="1"/>
          </p:cNvGraphicFramePr>
          <p:nvPr>
            <p:extLst>
              <p:ext uri="{D42A27DB-BD31-4B8C-83A1-F6EECF244321}">
                <p14:modId xmlns:p14="http://schemas.microsoft.com/office/powerpoint/2010/main" val="1247478149"/>
              </p:ext>
            </p:extLst>
          </p:nvPr>
        </p:nvGraphicFramePr>
        <p:xfrm>
          <a:off x="4018280" y="3064828"/>
          <a:ext cx="10515600" cy="1828800"/>
        </p:xfrm>
        <a:graphic>
          <a:graphicData uri="http://schemas.openxmlformats.org/drawingml/2006/table">
            <a:tbl>
              <a:tblPr/>
              <a:tblGrid>
                <a:gridCol w="10515600">
                  <a:extLst>
                    <a:ext uri="{9D8B030D-6E8A-4147-A177-3AD203B41FA5}">
                      <a16:colId xmlns:a16="http://schemas.microsoft.com/office/drawing/2014/main" val="1676302711"/>
                    </a:ext>
                  </a:extLst>
                </a:gridCol>
              </a:tblGrid>
              <a:tr h="0">
                <a:tc>
                  <a:txBody>
                    <a:bodyPr/>
                    <a:lstStyle/>
                    <a:p>
                      <a:pPr algn="l" fontAlgn="ctr"/>
                      <a:r>
                        <a:rPr lang="de-CH" b="1" dirty="0" err="1">
                          <a:effectLst/>
                        </a:rPr>
                        <a:t>Launch_Site</a:t>
                      </a:r>
                      <a:endParaRPr lang="de-CH" b="1" dirty="0">
                        <a:effectLst/>
                      </a:endParaRPr>
                    </a:p>
                  </a:txBody>
                  <a:tcPr anchor="ctr">
                    <a:lnL>
                      <a:noFill/>
                    </a:lnL>
                    <a:lnR>
                      <a:noFill/>
                    </a:lnR>
                    <a:lnT>
                      <a:noFill/>
                    </a:lnT>
                    <a:lnB>
                      <a:noFill/>
                    </a:lnB>
                  </a:tcPr>
                </a:tc>
                <a:extLst>
                  <a:ext uri="{0D108BD9-81ED-4DB2-BD59-A6C34878D82A}">
                    <a16:rowId xmlns:a16="http://schemas.microsoft.com/office/drawing/2014/main" val="2548104649"/>
                  </a:ext>
                </a:extLst>
              </a:tr>
              <a:tr h="0">
                <a:tc>
                  <a:txBody>
                    <a:bodyPr/>
                    <a:lstStyle/>
                    <a:p>
                      <a:pPr algn="l" fontAlgn="ctr"/>
                      <a:r>
                        <a:rPr lang="de-CH">
                          <a:effectLst/>
                        </a:rPr>
                        <a:t>CCAFS LC-40</a:t>
                      </a:r>
                    </a:p>
                  </a:txBody>
                  <a:tcPr anchor="ctr">
                    <a:lnL>
                      <a:noFill/>
                    </a:lnL>
                    <a:lnR>
                      <a:noFill/>
                    </a:lnR>
                    <a:lnT>
                      <a:noFill/>
                    </a:lnT>
                    <a:lnB>
                      <a:noFill/>
                    </a:lnB>
                  </a:tcPr>
                </a:tc>
                <a:extLst>
                  <a:ext uri="{0D108BD9-81ED-4DB2-BD59-A6C34878D82A}">
                    <a16:rowId xmlns:a16="http://schemas.microsoft.com/office/drawing/2014/main" val="2096983464"/>
                  </a:ext>
                </a:extLst>
              </a:tr>
              <a:tr h="0">
                <a:tc>
                  <a:txBody>
                    <a:bodyPr/>
                    <a:lstStyle/>
                    <a:p>
                      <a:pPr algn="l" fontAlgn="ctr"/>
                      <a:r>
                        <a:rPr lang="de-CH">
                          <a:effectLst/>
                        </a:rPr>
                        <a:t>VAFB SLC-4E</a:t>
                      </a:r>
                    </a:p>
                  </a:txBody>
                  <a:tcPr anchor="ctr">
                    <a:lnL>
                      <a:noFill/>
                    </a:lnL>
                    <a:lnR>
                      <a:noFill/>
                    </a:lnR>
                    <a:lnT>
                      <a:noFill/>
                    </a:lnT>
                    <a:lnB>
                      <a:noFill/>
                    </a:lnB>
                  </a:tcPr>
                </a:tc>
                <a:extLst>
                  <a:ext uri="{0D108BD9-81ED-4DB2-BD59-A6C34878D82A}">
                    <a16:rowId xmlns:a16="http://schemas.microsoft.com/office/drawing/2014/main" val="203547854"/>
                  </a:ext>
                </a:extLst>
              </a:tr>
              <a:tr h="0">
                <a:tc>
                  <a:txBody>
                    <a:bodyPr/>
                    <a:lstStyle/>
                    <a:p>
                      <a:pPr algn="l" fontAlgn="ctr"/>
                      <a:r>
                        <a:rPr lang="de-CH">
                          <a:effectLst/>
                        </a:rPr>
                        <a:t>KSC LC-39A</a:t>
                      </a:r>
                    </a:p>
                  </a:txBody>
                  <a:tcPr anchor="ctr">
                    <a:lnL>
                      <a:noFill/>
                    </a:lnL>
                    <a:lnR>
                      <a:noFill/>
                    </a:lnR>
                    <a:lnT>
                      <a:noFill/>
                    </a:lnT>
                    <a:lnB>
                      <a:noFill/>
                    </a:lnB>
                  </a:tcPr>
                </a:tc>
                <a:extLst>
                  <a:ext uri="{0D108BD9-81ED-4DB2-BD59-A6C34878D82A}">
                    <a16:rowId xmlns:a16="http://schemas.microsoft.com/office/drawing/2014/main" val="3230884056"/>
                  </a:ext>
                </a:extLst>
              </a:tr>
              <a:tr h="0">
                <a:tc>
                  <a:txBody>
                    <a:bodyPr/>
                    <a:lstStyle/>
                    <a:p>
                      <a:pPr algn="l" fontAlgn="ctr"/>
                      <a:r>
                        <a:rPr lang="de-CH" dirty="0">
                          <a:effectLst/>
                        </a:rPr>
                        <a:t>CCAFS SLC-40</a:t>
                      </a:r>
                    </a:p>
                  </a:txBody>
                  <a:tcPr anchor="ctr">
                    <a:lnL>
                      <a:noFill/>
                    </a:lnL>
                    <a:lnR>
                      <a:noFill/>
                    </a:lnR>
                    <a:lnT>
                      <a:noFill/>
                    </a:lnT>
                    <a:lnB>
                      <a:noFill/>
                    </a:lnB>
                  </a:tcPr>
                </a:tc>
                <a:extLst>
                  <a:ext uri="{0D108BD9-81ED-4DB2-BD59-A6C34878D82A}">
                    <a16:rowId xmlns:a16="http://schemas.microsoft.com/office/drawing/2014/main" val="437482817"/>
                  </a:ext>
                </a:extLst>
              </a:tr>
            </a:tbl>
          </a:graphicData>
        </a:graphic>
      </p:graphicFrame>
      <p:sp>
        <p:nvSpPr>
          <p:cNvPr id="10" name="Textfeld 9">
            <a:extLst>
              <a:ext uri="{FF2B5EF4-FFF2-40B4-BE49-F238E27FC236}">
                <a16:creationId xmlns:a16="http://schemas.microsoft.com/office/drawing/2014/main" id="{29E1EA6A-5811-C5F2-06F2-DC2E72E057B8}"/>
              </a:ext>
            </a:extLst>
          </p:cNvPr>
          <p:cNvSpPr txBox="1"/>
          <p:nvPr/>
        </p:nvSpPr>
        <p:spPr>
          <a:xfrm>
            <a:off x="6027811" y="3378824"/>
            <a:ext cx="4175760" cy="1107996"/>
          </a:xfrm>
          <a:prstGeom prst="rect">
            <a:avLst/>
          </a:prstGeom>
          <a:noFill/>
        </p:spPr>
        <p:txBody>
          <a:bodyPr wrap="square">
            <a:spAutoFit/>
          </a:bodyPr>
          <a:lstStyle/>
          <a:p>
            <a:r>
              <a:rPr lang="en-US" sz="2200" dirty="0"/>
              <a:t>The use of </a:t>
            </a:r>
            <a:r>
              <a:rPr lang="en-US" sz="2200" b="1" dirty="0"/>
              <a:t>DISTINCT</a:t>
            </a:r>
            <a:r>
              <a:rPr lang="en-US" sz="2200" dirty="0"/>
              <a:t> in the query allows to remove duplicate LAUNCH_SITE.</a:t>
            </a:r>
            <a:endParaRPr lang="de-CH" sz="2200" dirty="0"/>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Grafik 7">
            <a:extLst>
              <a:ext uri="{FF2B5EF4-FFF2-40B4-BE49-F238E27FC236}">
                <a16:creationId xmlns:a16="http://schemas.microsoft.com/office/drawing/2014/main" id="{92196A6F-6A14-449E-A7B8-9ADDA4218501}"/>
              </a:ext>
            </a:extLst>
          </p:cNvPr>
          <p:cNvPicPr>
            <a:picLocks noChangeAspect="1"/>
          </p:cNvPicPr>
          <p:nvPr/>
        </p:nvPicPr>
        <p:blipFill>
          <a:blip r:embed="rId3"/>
          <a:stretch>
            <a:fillRect/>
          </a:stretch>
        </p:blipFill>
        <p:spPr>
          <a:xfrm>
            <a:off x="770011" y="1715464"/>
            <a:ext cx="10726647" cy="438211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a:extLst>
              <a:ext uri="{FF2B5EF4-FFF2-40B4-BE49-F238E27FC236}">
                <a16:creationId xmlns:a16="http://schemas.microsoft.com/office/drawing/2014/main" id="{ABEC34B3-7A23-BB1B-5313-857665B14375}"/>
              </a:ext>
            </a:extLst>
          </p:cNvPr>
          <p:cNvPicPr>
            <a:picLocks noChangeAspect="1"/>
          </p:cNvPicPr>
          <p:nvPr/>
        </p:nvPicPr>
        <p:blipFill>
          <a:blip r:embed="rId3"/>
          <a:stretch>
            <a:fillRect/>
          </a:stretch>
        </p:blipFill>
        <p:spPr>
          <a:xfrm>
            <a:off x="770011" y="1637046"/>
            <a:ext cx="10650436" cy="43154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a:extLst>
              <a:ext uri="{FF2B5EF4-FFF2-40B4-BE49-F238E27FC236}">
                <a16:creationId xmlns:a16="http://schemas.microsoft.com/office/drawing/2014/main" id="{13A27E06-D371-13A6-5433-C182236A51CC}"/>
              </a:ext>
            </a:extLst>
          </p:cNvPr>
          <p:cNvPicPr>
            <a:picLocks noChangeAspect="1"/>
          </p:cNvPicPr>
          <p:nvPr/>
        </p:nvPicPr>
        <p:blipFill>
          <a:blip r:embed="rId3"/>
          <a:stretch>
            <a:fillRect/>
          </a:stretch>
        </p:blipFill>
        <p:spPr>
          <a:xfrm>
            <a:off x="794597" y="1519619"/>
            <a:ext cx="10602805" cy="45059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a:extLst>
              <a:ext uri="{FF2B5EF4-FFF2-40B4-BE49-F238E27FC236}">
                <a16:creationId xmlns:a16="http://schemas.microsoft.com/office/drawing/2014/main" id="{0B086B67-E23C-7513-1908-6CCB78DCA588}"/>
              </a:ext>
            </a:extLst>
          </p:cNvPr>
          <p:cNvPicPr>
            <a:picLocks noChangeAspect="1"/>
          </p:cNvPicPr>
          <p:nvPr/>
        </p:nvPicPr>
        <p:blipFill>
          <a:blip r:embed="rId3"/>
          <a:stretch>
            <a:fillRect/>
          </a:stretch>
        </p:blipFill>
        <p:spPr>
          <a:xfrm>
            <a:off x="794597" y="1758543"/>
            <a:ext cx="10602805" cy="44678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a:extLst>
              <a:ext uri="{FF2B5EF4-FFF2-40B4-BE49-F238E27FC236}">
                <a16:creationId xmlns:a16="http://schemas.microsoft.com/office/drawing/2014/main" id="{4413A3DB-7A9B-D941-C125-FF6F399B70C7}"/>
              </a:ext>
            </a:extLst>
          </p:cNvPr>
          <p:cNvPicPr>
            <a:picLocks noChangeAspect="1"/>
          </p:cNvPicPr>
          <p:nvPr/>
        </p:nvPicPr>
        <p:blipFill>
          <a:blip r:embed="rId3"/>
          <a:stretch>
            <a:fillRect/>
          </a:stretch>
        </p:blipFill>
        <p:spPr>
          <a:xfrm>
            <a:off x="770011" y="1715464"/>
            <a:ext cx="9983593" cy="43821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a:extLst>
              <a:ext uri="{FF2B5EF4-FFF2-40B4-BE49-F238E27FC236}">
                <a16:creationId xmlns:a16="http://schemas.microsoft.com/office/drawing/2014/main" id="{49BB9BC2-A59E-E279-16BE-7183FD62B3AB}"/>
              </a:ext>
            </a:extLst>
          </p:cNvPr>
          <p:cNvPicPr>
            <a:picLocks noChangeAspect="1"/>
          </p:cNvPicPr>
          <p:nvPr/>
        </p:nvPicPr>
        <p:blipFill>
          <a:blip r:embed="rId3"/>
          <a:stretch>
            <a:fillRect/>
          </a:stretch>
        </p:blipFill>
        <p:spPr>
          <a:xfrm>
            <a:off x="770011" y="1616415"/>
            <a:ext cx="10202699" cy="48107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8" name="Content Placeholder 2">
            <a:extLst>
              <a:ext uri="{FF2B5EF4-FFF2-40B4-BE49-F238E27FC236}">
                <a16:creationId xmlns:a16="http://schemas.microsoft.com/office/drawing/2014/main" id="{CAD6B4D9-5DDB-8D90-E5A0-ACE43D710202}"/>
              </a:ext>
            </a:extLst>
          </p:cNvPr>
          <p:cNvSpPr txBox="1">
            <a:spLocks/>
          </p:cNvSpPr>
          <p:nvPr/>
        </p:nvSpPr>
        <p:spPr>
          <a:xfrm>
            <a:off x="770011" y="1580808"/>
            <a:ext cx="10104817" cy="4846403"/>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a:solidFill>
                  <a:schemeClr val="accent3">
                    <a:lumMod val="25000"/>
                  </a:schemeClr>
                </a:solidFill>
                <a:latin typeface="Abadi"/>
              </a:rPr>
              <a:t>Summary of methodologies</a:t>
            </a:r>
            <a:endParaRPr lang="en-US" sz="2200" dirty="0">
              <a:solidFill>
                <a:schemeClr val="accent3">
                  <a:lumMod val="25000"/>
                </a:schemeClr>
              </a:solidFill>
              <a:latin typeface="Abadi"/>
            </a:endParaRPr>
          </a:p>
          <a:p>
            <a:pPr>
              <a:lnSpc>
                <a:spcPct val="120000"/>
              </a:lnSpc>
              <a:spcBef>
                <a:spcPts val="1400"/>
              </a:spcBef>
            </a:pPr>
            <a:r>
              <a:rPr lang="en-US" sz="2200" dirty="0">
                <a:solidFill>
                  <a:schemeClr val="accent3">
                    <a:lumMod val="25000"/>
                  </a:schemeClr>
                </a:solidFill>
                <a:latin typeface="Abadi"/>
              </a:rPr>
              <a:t>Data Collection via API, data extraction from websites (Web Scraping)</a:t>
            </a:r>
          </a:p>
          <a:p>
            <a:pPr>
              <a:lnSpc>
                <a:spcPct val="120000"/>
              </a:lnSpc>
              <a:spcBef>
                <a:spcPts val="1400"/>
              </a:spcBef>
            </a:pPr>
            <a:r>
              <a:rPr lang="en-US" sz="2200" dirty="0">
                <a:solidFill>
                  <a:schemeClr val="accent3">
                    <a:lumMod val="25000"/>
                  </a:schemeClr>
                </a:solidFill>
                <a:latin typeface="Abadi"/>
              </a:rPr>
              <a:t>Cleaning, restructuring and enriching data trough Data Wrangling</a:t>
            </a:r>
          </a:p>
          <a:p>
            <a:pPr>
              <a:lnSpc>
                <a:spcPct val="120000"/>
              </a:lnSpc>
              <a:spcBef>
                <a:spcPts val="1400"/>
              </a:spcBef>
            </a:pPr>
            <a:r>
              <a:rPr lang="en-US" sz="2200" dirty="0">
                <a:solidFill>
                  <a:schemeClr val="accent3">
                    <a:lumMod val="25000"/>
                  </a:schemeClr>
                </a:solidFill>
                <a:latin typeface="Abadi"/>
              </a:rPr>
              <a:t>Exploratory Data Analysis (EDA) with SQL and with Visualization</a:t>
            </a:r>
          </a:p>
          <a:p>
            <a:pPr>
              <a:lnSpc>
                <a:spcPct val="120000"/>
              </a:lnSpc>
              <a:spcBef>
                <a:spcPts val="1400"/>
              </a:spcBef>
            </a:pPr>
            <a:r>
              <a:rPr lang="en-US" sz="2200" dirty="0">
                <a:solidFill>
                  <a:schemeClr val="accent3">
                    <a:lumMod val="25000"/>
                  </a:schemeClr>
                </a:solidFill>
                <a:latin typeface="Abadi"/>
              </a:rPr>
              <a:t>Data Visualization with Folium (Interactive Map, Dashboard)</a:t>
            </a:r>
          </a:p>
          <a:p>
            <a:pPr>
              <a:lnSpc>
                <a:spcPct val="120000"/>
              </a:lnSpc>
              <a:spcBef>
                <a:spcPts val="1400"/>
              </a:spcBef>
            </a:pPr>
            <a:r>
              <a:rPr lang="en-US" sz="2200" dirty="0">
                <a:solidFill>
                  <a:schemeClr val="accent3">
                    <a:lumMod val="25000"/>
                  </a:schemeClr>
                </a:solidFill>
                <a:latin typeface="Abadi"/>
              </a:rPr>
              <a:t>Dashboards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marL="0" indent="0">
              <a:lnSpc>
                <a:spcPct val="120000"/>
              </a:lnSpc>
              <a:spcBef>
                <a:spcPts val="1400"/>
              </a:spcBef>
              <a:buNone/>
            </a:pPr>
            <a:r>
              <a:rPr lang="en-US" sz="2200" b="1" dirty="0">
                <a:solidFill>
                  <a:schemeClr val="accent3">
                    <a:lumMod val="25000"/>
                  </a:schemeClr>
                </a:solidFill>
                <a:latin typeface="Abadi"/>
              </a:rPr>
              <a:t>Predictive Analysis</a:t>
            </a:r>
          </a:p>
          <a:p>
            <a:pPr>
              <a:lnSpc>
                <a:spcPct val="120000"/>
              </a:lnSpc>
              <a:spcBef>
                <a:spcPts val="1400"/>
              </a:spcBef>
            </a:pPr>
            <a:r>
              <a:rPr lang="en-US" sz="2200" dirty="0">
                <a:solidFill>
                  <a:schemeClr val="accent3">
                    <a:lumMod val="25000"/>
                  </a:schemeClr>
                </a:solidFill>
                <a:latin typeface="Abadi"/>
              </a:rPr>
              <a:t>Summary of all results</a:t>
            </a:r>
          </a:p>
          <a:p>
            <a:pPr>
              <a:lnSpc>
                <a:spcPct val="120000"/>
              </a:lnSpc>
              <a:spcBef>
                <a:spcPts val="1400"/>
              </a:spcBef>
            </a:pPr>
            <a:r>
              <a:rPr lang="en-US" sz="2200" dirty="0">
                <a:solidFill>
                  <a:schemeClr val="accent3">
                    <a:lumMod val="25000"/>
                  </a:schemeClr>
                </a:solidFill>
                <a:latin typeface="Abadi"/>
              </a:rPr>
              <a:t>Exploratory Data Analysis results</a:t>
            </a:r>
          </a:p>
          <a:p>
            <a:pPr>
              <a:lnSpc>
                <a:spcPct val="120000"/>
              </a:lnSpc>
              <a:spcBef>
                <a:spcPts val="1400"/>
              </a:spcBef>
            </a:pPr>
            <a:r>
              <a:rPr lang="en-US" sz="2200" dirty="0">
                <a:solidFill>
                  <a:schemeClr val="accent3">
                    <a:lumMod val="25000"/>
                  </a:schemeClr>
                </a:solidFill>
                <a:latin typeface="Abadi"/>
              </a:rPr>
              <a:t>Interactive maps and dashboard</a:t>
            </a:r>
          </a:p>
          <a:p>
            <a:pPr>
              <a:lnSpc>
                <a:spcPct val="120000"/>
              </a:lnSpc>
              <a:spcBef>
                <a:spcPts val="1400"/>
              </a:spcBef>
            </a:pPr>
            <a:r>
              <a:rPr lang="en-US" sz="2200" dirty="0">
                <a:solidFill>
                  <a:schemeClr val="accent3">
                    <a:lumMod val="25000"/>
                  </a:schemeClr>
                </a:solidFill>
                <a:latin typeface="Abadi"/>
              </a:rPr>
              <a:t>Predictive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67BC86EE-3DFA-D535-EFB9-36D4BB8CE358}"/>
              </a:ext>
            </a:extLst>
          </p:cNvPr>
          <p:cNvPicPr>
            <a:picLocks noChangeAspect="1"/>
          </p:cNvPicPr>
          <p:nvPr/>
        </p:nvPicPr>
        <p:blipFill>
          <a:blip r:embed="rId3"/>
          <a:stretch>
            <a:fillRect/>
          </a:stretch>
        </p:blipFill>
        <p:spPr>
          <a:xfrm>
            <a:off x="770011" y="1691093"/>
            <a:ext cx="9993120" cy="43344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a:extLst>
              <a:ext uri="{FF2B5EF4-FFF2-40B4-BE49-F238E27FC236}">
                <a16:creationId xmlns:a16="http://schemas.microsoft.com/office/drawing/2014/main" id="{1F207639-4207-E263-5214-95ADAC4F0CE4}"/>
              </a:ext>
            </a:extLst>
          </p:cNvPr>
          <p:cNvPicPr>
            <a:picLocks noChangeAspect="1"/>
          </p:cNvPicPr>
          <p:nvPr/>
        </p:nvPicPr>
        <p:blipFill>
          <a:blip r:embed="rId3"/>
          <a:stretch>
            <a:fillRect/>
          </a:stretch>
        </p:blipFill>
        <p:spPr>
          <a:xfrm>
            <a:off x="770011" y="1849371"/>
            <a:ext cx="9631119" cy="43059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A8DA84C4-96F4-0571-C904-E60ABC564E0E}"/>
              </a:ext>
            </a:extLst>
          </p:cNvPr>
          <p:cNvPicPr>
            <a:picLocks noChangeAspect="1"/>
          </p:cNvPicPr>
          <p:nvPr/>
        </p:nvPicPr>
        <p:blipFill>
          <a:blip r:embed="rId3"/>
          <a:stretch>
            <a:fillRect/>
          </a:stretch>
        </p:blipFill>
        <p:spPr>
          <a:xfrm>
            <a:off x="770011" y="1597362"/>
            <a:ext cx="9926435" cy="48298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Space X costal launch sites </a:t>
            </a:r>
          </a:p>
        </p:txBody>
      </p:sp>
      <p:pic>
        <p:nvPicPr>
          <p:cNvPr id="6" name="Grafik 5">
            <a:extLst>
              <a:ext uri="{FF2B5EF4-FFF2-40B4-BE49-F238E27FC236}">
                <a16:creationId xmlns:a16="http://schemas.microsoft.com/office/drawing/2014/main" id="{144B30EA-0624-9763-E776-987AF10D1291}"/>
              </a:ext>
            </a:extLst>
          </p:cNvPr>
          <p:cNvPicPr>
            <a:picLocks noChangeAspect="1"/>
          </p:cNvPicPr>
          <p:nvPr/>
        </p:nvPicPr>
        <p:blipFill>
          <a:blip r:embed="rId3"/>
          <a:stretch>
            <a:fillRect/>
          </a:stretch>
        </p:blipFill>
        <p:spPr>
          <a:xfrm>
            <a:off x="1062317" y="1492572"/>
            <a:ext cx="9640645" cy="493463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Successful and unsuccessful launches</a:t>
            </a:r>
          </a:p>
        </p:txBody>
      </p:sp>
      <p:pic>
        <p:nvPicPr>
          <p:cNvPr id="4" name="Grafik 3">
            <a:extLst>
              <a:ext uri="{FF2B5EF4-FFF2-40B4-BE49-F238E27FC236}">
                <a16:creationId xmlns:a16="http://schemas.microsoft.com/office/drawing/2014/main" id="{F38816F9-5EAA-C48C-979B-786FB144A15C}"/>
              </a:ext>
            </a:extLst>
          </p:cNvPr>
          <p:cNvPicPr>
            <a:picLocks noChangeAspect="1"/>
          </p:cNvPicPr>
          <p:nvPr/>
        </p:nvPicPr>
        <p:blipFill>
          <a:blip r:embed="rId3"/>
          <a:stretch>
            <a:fillRect/>
          </a:stretch>
        </p:blipFill>
        <p:spPr>
          <a:xfrm>
            <a:off x="734028" y="1254414"/>
            <a:ext cx="11069595" cy="517279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solidFill>
            <a:srgbClr val="F2F4F8"/>
          </a:solidFill>
        </p:spPr>
        <p:txBody>
          <a:bodyPr/>
          <a:lstStyle/>
          <a:p>
            <a:fld id="{5075537C-CA84-1446-933C-8E9D027F9201}" type="slidenum">
              <a:rPr lang="en-US" smtClean="0"/>
              <a:t>35</a:t>
            </a:fld>
            <a:endParaRPr lang="en-US" dirty="0"/>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Visualizations of proximities</a:t>
            </a:r>
          </a:p>
        </p:txBody>
      </p:sp>
      <p:pic>
        <p:nvPicPr>
          <p:cNvPr id="4" name="Grafik 3">
            <a:extLst>
              <a:ext uri="{FF2B5EF4-FFF2-40B4-BE49-F238E27FC236}">
                <a16:creationId xmlns:a16="http://schemas.microsoft.com/office/drawing/2014/main" id="{C1216E55-5B8F-D259-B025-B5AB420C2983}"/>
              </a:ext>
            </a:extLst>
          </p:cNvPr>
          <p:cNvPicPr>
            <a:picLocks noChangeAspect="1"/>
          </p:cNvPicPr>
          <p:nvPr/>
        </p:nvPicPr>
        <p:blipFill>
          <a:blip r:embed="rId3"/>
          <a:stretch>
            <a:fillRect/>
          </a:stretch>
        </p:blipFill>
        <p:spPr>
          <a:xfrm>
            <a:off x="465939" y="1450015"/>
            <a:ext cx="11260121" cy="464884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Rates of Launches</a:t>
            </a:r>
          </a:p>
        </p:txBody>
      </p:sp>
      <p:pic>
        <p:nvPicPr>
          <p:cNvPr id="4" name="Grafik 3">
            <a:extLst>
              <a:ext uri="{FF2B5EF4-FFF2-40B4-BE49-F238E27FC236}">
                <a16:creationId xmlns:a16="http://schemas.microsoft.com/office/drawing/2014/main" id="{9ED26D8D-7550-E952-DAFD-75E9060F07B9}"/>
              </a:ext>
            </a:extLst>
          </p:cNvPr>
          <p:cNvPicPr>
            <a:picLocks noChangeAspect="1"/>
          </p:cNvPicPr>
          <p:nvPr/>
        </p:nvPicPr>
        <p:blipFill>
          <a:blip r:embed="rId3"/>
          <a:stretch>
            <a:fillRect/>
          </a:stretch>
        </p:blipFill>
        <p:spPr>
          <a:xfrm>
            <a:off x="565966" y="1729775"/>
            <a:ext cx="11060068" cy="40486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rate of KSC LC-39A</a:t>
            </a:r>
          </a:p>
        </p:txBody>
      </p:sp>
      <p:pic>
        <p:nvPicPr>
          <p:cNvPr id="4" name="Grafik 3">
            <a:extLst>
              <a:ext uri="{FF2B5EF4-FFF2-40B4-BE49-F238E27FC236}">
                <a16:creationId xmlns:a16="http://schemas.microsoft.com/office/drawing/2014/main" id="{562C4303-0742-296C-89C6-B965A5752747}"/>
              </a:ext>
            </a:extLst>
          </p:cNvPr>
          <p:cNvPicPr>
            <a:picLocks noChangeAspect="1"/>
          </p:cNvPicPr>
          <p:nvPr/>
        </p:nvPicPr>
        <p:blipFill>
          <a:blip r:embed="rId3"/>
          <a:stretch>
            <a:fillRect/>
          </a:stretch>
        </p:blipFill>
        <p:spPr>
          <a:xfrm>
            <a:off x="527860" y="1628175"/>
            <a:ext cx="11136279" cy="40486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F2C29-513E-277D-B73D-0B2EBA1B623F}"/>
              </a:ext>
            </a:extLst>
          </p:cNvPr>
          <p:cNvSpPr>
            <a:spLocks noGrp="1"/>
          </p:cNvSpPr>
          <p:nvPr>
            <p:ph type="title"/>
          </p:nvPr>
        </p:nvSpPr>
        <p:spPr/>
        <p:txBody>
          <a:bodyPr/>
          <a:lstStyle/>
          <a:p>
            <a:r>
              <a:rPr lang="en-US" dirty="0">
                <a:solidFill>
                  <a:srgbClr val="0B49CB"/>
                </a:solidFill>
                <a:latin typeface="Abadi"/>
              </a:rPr>
              <a:t>Executive Summary</a:t>
            </a:r>
            <a:endParaRPr lang="de-CH" dirty="0"/>
          </a:p>
        </p:txBody>
      </p:sp>
      <p:sp>
        <p:nvSpPr>
          <p:cNvPr id="3" name="Inhaltsplatzhalter 2">
            <a:extLst>
              <a:ext uri="{FF2B5EF4-FFF2-40B4-BE49-F238E27FC236}">
                <a16:creationId xmlns:a16="http://schemas.microsoft.com/office/drawing/2014/main" id="{C449DC25-1019-148A-6B42-7495A5CF18BC}"/>
              </a:ext>
            </a:extLst>
          </p:cNvPr>
          <p:cNvSpPr>
            <a:spLocks noGrp="1"/>
          </p:cNvSpPr>
          <p:nvPr>
            <p:ph sz="half" idx="1"/>
          </p:nvPr>
        </p:nvSpPr>
        <p:spPr/>
        <p:txBody>
          <a:bodyPr/>
          <a:lstStyle/>
          <a:p>
            <a:pPr marL="0" indent="0">
              <a:lnSpc>
                <a:spcPct val="120000"/>
              </a:lnSpc>
              <a:spcBef>
                <a:spcPts val="1400"/>
              </a:spcBef>
              <a:buNone/>
            </a:pPr>
            <a:r>
              <a:rPr lang="en-US" sz="1800" b="1" dirty="0">
                <a:solidFill>
                  <a:schemeClr val="accent3">
                    <a:lumMod val="25000"/>
                  </a:schemeClr>
                </a:solidFill>
                <a:latin typeface="Abadi"/>
              </a:rPr>
              <a:t>Project background and context:</a:t>
            </a:r>
          </a:p>
          <a:p>
            <a:pPr>
              <a:lnSpc>
                <a:spcPct val="120000"/>
              </a:lnSpc>
              <a:spcBef>
                <a:spcPts val="1400"/>
              </a:spcBef>
            </a:pPr>
            <a:r>
              <a:rPr lang="en-US" sz="1800" dirty="0">
                <a:solidFill>
                  <a:schemeClr val="accent3">
                    <a:lumMod val="25000"/>
                  </a:schemeClr>
                </a:solidFill>
                <a:latin typeface="Abadi"/>
              </a:rPr>
              <a:t>The aim of this project is to predict if the Falcon 9 first stage will successfully land. </a:t>
            </a:r>
          </a:p>
          <a:p>
            <a:pPr>
              <a:lnSpc>
                <a:spcPct val="120000"/>
              </a:lnSpc>
              <a:spcBef>
                <a:spcPts val="1400"/>
              </a:spcBef>
            </a:pPr>
            <a:r>
              <a:rPr lang="en-US" sz="1800" dirty="0">
                <a:solidFill>
                  <a:schemeClr val="accent3">
                    <a:lumMod val="25000"/>
                  </a:schemeClr>
                </a:solidFill>
                <a:latin typeface="Abadi"/>
              </a:rPr>
              <a:t>SpaceX says on its website that the Falcon 9 rocket launch costs 62 million dollars which is significantly lower than other providers.</a:t>
            </a:r>
          </a:p>
          <a:p>
            <a:pPr>
              <a:lnSpc>
                <a:spcPct val="120000"/>
              </a:lnSpc>
              <a:spcBef>
                <a:spcPts val="1400"/>
              </a:spcBef>
            </a:pPr>
            <a:r>
              <a:rPr lang="en-US" sz="1800" dirty="0">
                <a:solidFill>
                  <a:schemeClr val="accent3">
                    <a:lumMod val="25000"/>
                  </a:schemeClr>
                </a:solidFill>
                <a:latin typeface="Abadi"/>
              </a:rPr>
              <a:t>This project determines if the stage will land successfully or not and therefore can predict the cost of a launch. </a:t>
            </a:r>
          </a:p>
          <a:p>
            <a:pPr>
              <a:lnSpc>
                <a:spcPct val="120000"/>
              </a:lnSpc>
              <a:spcBef>
                <a:spcPts val="1400"/>
              </a:spcBef>
            </a:pPr>
            <a:r>
              <a:rPr lang="en-US" sz="1800" dirty="0">
                <a:solidFill>
                  <a:schemeClr val="accent3">
                    <a:lumMod val="25000"/>
                  </a:schemeClr>
                </a:solidFill>
                <a:latin typeface="Abadi"/>
              </a:rPr>
              <a:t>The data-driven insights are mainly valuable for competitors of SpaceX.</a:t>
            </a:r>
            <a:endParaRPr lang="de-CH" sz="1800" dirty="0"/>
          </a:p>
        </p:txBody>
      </p:sp>
      <p:sp>
        <p:nvSpPr>
          <p:cNvPr id="4" name="Inhaltsplatzhalter 3">
            <a:extLst>
              <a:ext uri="{FF2B5EF4-FFF2-40B4-BE49-F238E27FC236}">
                <a16:creationId xmlns:a16="http://schemas.microsoft.com/office/drawing/2014/main" id="{F2B4351C-782B-FD73-E737-D59FAF7C7FFC}"/>
              </a:ext>
            </a:extLst>
          </p:cNvPr>
          <p:cNvSpPr>
            <a:spLocks noGrp="1"/>
          </p:cNvSpPr>
          <p:nvPr>
            <p:ph sz="half" idx="2"/>
          </p:nvPr>
        </p:nvSpPr>
        <p:spPr/>
        <p:txBody>
          <a:bodyPr/>
          <a:lstStyle/>
          <a:p>
            <a:pPr marL="0" indent="0">
              <a:lnSpc>
                <a:spcPct val="120000"/>
              </a:lnSpc>
              <a:spcBef>
                <a:spcPts val="1400"/>
              </a:spcBef>
              <a:buNone/>
            </a:pPr>
            <a:r>
              <a:rPr lang="en-US" sz="1800" b="1" dirty="0">
                <a:solidFill>
                  <a:schemeClr val="accent3">
                    <a:lumMod val="25000"/>
                  </a:schemeClr>
                </a:solidFill>
                <a:latin typeface="Abadi"/>
              </a:rPr>
              <a:t>Problems to be answered:</a:t>
            </a:r>
          </a:p>
          <a:p>
            <a:pPr>
              <a:lnSpc>
                <a:spcPct val="120000"/>
              </a:lnSpc>
              <a:spcBef>
                <a:spcPts val="1400"/>
              </a:spcBef>
            </a:pPr>
            <a:r>
              <a:rPr lang="en-US" sz="1800" dirty="0">
                <a:solidFill>
                  <a:schemeClr val="accent3">
                    <a:lumMod val="25000"/>
                  </a:schemeClr>
                </a:solidFill>
                <a:latin typeface="Abadi"/>
              </a:rPr>
              <a:t>What are the main characteristics of a successful or failed landing?</a:t>
            </a:r>
          </a:p>
          <a:p>
            <a:pPr>
              <a:lnSpc>
                <a:spcPct val="120000"/>
              </a:lnSpc>
              <a:spcBef>
                <a:spcPts val="1400"/>
              </a:spcBef>
            </a:pPr>
            <a:r>
              <a:rPr lang="en-US" sz="1800" dirty="0">
                <a:solidFill>
                  <a:schemeClr val="accent3">
                    <a:lumMod val="25000"/>
                  </a:schemeClr>
                </a:solidFill>
                <a:latin typeface="Abadi"/>
              </a:rPr>
              <a:t>What are the effects of each relationship of the rocket variables on the success or failure of a landing?</a:t>
            </a:r>
          </a:p>
          <a:p>
            <a:pPr>
              <a:lnSpc>
                <a:spcPct val="120000"/>
              </a:lnSpc>
              <a:spcBef>
                <a:spcPts val="1400"/>
              </a:spcBef>
            </a:pPr>
            <a:r>
              <a:rPr lang="en-US" sz="1800" dirty="0">
                <a:solidFill>
                  <a:schemeClr val="accent3">
                    <a:lumMod val="25000"/>
                  </a:schemeClr>
                </a:solidFill>
                <a:latin typeface="Abadi"/>
              </a:rPr>
              <a:t>What are the conditions which will allow SpaceX to achieve the best landing success rate?</a:t>
            </a:r>
            <a:endParaRPr lang="de-CH" sz="1800" dirty="0"/>
          </a:p>
        </p:txBody>
      </p:sp>
    </p:spTree>
    <p:extLst>
      <p:ext uri="{BB962C8B-B14F-4D97-AF65-F5344CB8AC3E}">
        <p14:creationId xmlns:p14="http://schemas.microsoft.com/office/powerpoint/2010/main" val="1260710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mass vs Outcome for all sites with different payload mass selected</a:t>
            </a:r>
          </a:p>
        </p:txBody>
      </p:sp>
      <p:pic>
        <p:nvPicPr>
          <p:cNvPr id="4" name="Grafik 3">
            <a:extLst>
              <a:ext uri="{FF2B5EF4-FFF2-40B4-BE49-F238E27FC236}">
                <a16:creationId xmlns:a16="http://schemas.microsoft.com/office/drawing/2014/main" id="{B63BA3C6-46EF-820A-1976-446D16224556}"/>
              </a:ext>
            </a:extLst>
          </p:cNvPr>
          <p:cNvPicPr>
            <a:picLocks noChangeAspect="1"/>
          </p:cNvPicPr>
          <p:nvPr/>
        </p:nvPicPr>
        <p:blipFill>
          <a:blip r:embed="rId3"/>
          <a:stretch>
            <a:fillRect/>
          </a:stretch>
        </p:blipFill>
        <p:spPr>
          <a:xfrm>
            <a:off x="775545" y="1381794"/>
            <a:ext cx="10640910" cy="472505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65F7A419-C5EB-35CB-D8DE-0C67A70D8CAB}"/>
              </a:ext>
            </a:extLst>
          </p:cNvPr>
          <p:cNvPicPr>
            <a:picLocks noChangeAspect="1"/>
          </p:cNvPicPr>
          <p:nvPr/>
        </p:nvPicPr>
        <p:blipFill>
          <a:blip r:embed="rId3"/>
          <a:stretch>
            <a:fillRect/>
          </a:stretch>
        </p:blipFill>
        <p:spPr>
          <a:xfrm>
            <a:off x="694571" y="1390017"/>
            <a:ext cx="10802858" cy="45250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a:extLst>
              <a:ext uri="{FF2B5EF4-FFF2-40B4-BE49-F238E27FC236}">
                <a16:creationId xmlns:a16="http://schemas.microsoft.com/office/drawing/2014/main" id="{C1778B41-B8DF-AE3E-DACF-2F8A4C214FC0}"/>
              </a:ext>
            </a:extLst>
          </p:cNvPr>
          <p:cNvPicPr>
            <a:picLocks noChangeAspect="1"/>
          </p:cNvPicPr>
          <p:nvPr/>
        </p:nvPicPr>
        <p:blipFill>
          <a:blip r:embed="rId3"/>
          <a:stretch>
            <a:fillRect/>
          </a:stretch>
        </p:blipFill>
        <p:spPr>
          <a:xfrm>
            <a:off x="651702" y="1424356"/>
            <a:ext cx="10888595" cy="46012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pic>
        <p:nvPicPr>
          <p:cNvPr id="24" name="Picture 10" descr="Circular maze labyrinth">
            <a:extLst>
              <a:ext uri="{FF2B5EF4-FFF2-40B4-BE49-F238E27FC236}">
                <a16:creationId xmlns:a16="http://schemas.microsoft.com/office/drawing/2014/main" id="{210C6B68-6242-8BD7-F60C-3AC81C8C4FD0}"/>
              </a:ext>
            </a:extLst>
          </p:cNvPr>
          <p:cNvPicPr>
            <a:picLocks noChangeAspect="1"/>
          </p:cNvPicPr>
          <p:nvPr/>
        </p:nvPicPr>
        <p:blipFill rotWithShape="1">
          <a:blip r:embed="rId2"/>
          <a:srcRect r="4046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513788" y="1967537"/>
            <a:ext cx="5068612" cy="3843666"/>
          </a:xfrm>
          <a:prstGeom prst="rect">
            <a:avLst/>
          </a:prstGeom>
        </p:spPr>
        <p:txBody>
          <a:bodyPr vert="horz" lIns="91440" tIns="45720" rIns="91440" bIns="45720" rtlCol="0">
            <a:normAutofit lnSpcReduction="10000"/>
          </a:bodyPr>
          <a:lstStyle/>
          <a:p>
            <a:pPr>
              <a:spcBef>
                <a:spcPts val="1400"/>
              </a:spcBef>
            </a:pPr>
            <a:r>
              <a:rPr lang="en-US" sz="1400" dirty="0"/>
              <a:t>The success of a mission can be explained by several factors such as the launch site, the orbit and especially the number of previous launches.</a:t>
            </a:r>
          </a:p>
          <a:p>
            <a:pPr>
              <a:spcBef>
                <a:spcPts val="1400"/>
              </a:spcBef>
            </a:pPr>
            <a:r>
              <a:rPr lang="en-US" sz="1400" dirty="0"/>
              <a:t>The orbits with the best success rates are GEO, HEO, SSO, ES-L1.</a:t>
            </a:r>
          </a:p>
          <a:p>
            <a:pPr>
              <a:spcBef>
                <a:spcPts val="1400"/>
              </a:spcBef>
            </a:pPr>
            <a:r>
              <a:rPr lang="en-US" sz="1400" dirty="0"/>
              <a:t>Depending on the orbits, the payload mass can be a criterion to consider for the success of a mission. Some orbits require a light or heavy payload mass. But generally low weighted payloads perform better than the heavy weighted payloads.</a:t>
            </a:r>
          </a:p>
          <a:p>
            <a:pPr>
              <a:spcBef>
                <a:spcPts val="1400"/>
              </a:spcBef>
            </a:pPr>
            <a:r>
              <a:rPr lang="en-US" sz="1400" dirty="0"/>
              <a:t>With the current data, we cannot explain why some launch sites are better than others (KSC LC-39A is the best launch site). To get an answer to this problem, we could obtain atmospheric or other relevant data.</a:t>
            </a:r>
          </a:p>
          <a:p>
            <a:pPr>
              <a:spcBef>
                <a:spcPts val="1400"/>
              </a:spcBef>
            </a:pPr>
            <a:r>
              <a:rPr lang="en-US" sz="1400" dirty="0"/>
              <a:t>For this dataset, we choose the Decision Tree Algorithm as the best model even if the test accuracy between all the models used is identical. We choose Decision Tree Algorithm because it has a better train accuracy. </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1984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SpaceX REST API</a:t>
            </a:r>
          </a:p>
          <a:p>
            <a:pPr lvl="1">
              <a:lnSpc>
                <a:spcPct val="120000"/>
              </a:lnSpc>
              <a:spcBef>
                <a:spcPts val="1400"/>
              </a:spcBef>
            </a:pPr>
            <a:r>
              <a:rPr lang="en-US" sz="1600" dirty="0">
                <a:solidFill>
                  <a:schemeClr val="bg2">
                    <a:lumMod val="50000"/>
                  </a:schemeClr>
                </a:solidFill>
                <a:latin typeface="Abadi"/>
              </a:rPr>
              <a:t>Web Scrapping from Wikipedia</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Dropping unnecessary columns</a:t>
            </a:r>
          </a:p>
          <a:p>
            <a:pPr lvl="1">
              <a:lnSpc>
                <a:spcPct val="120000"/>
              </a:lnSpc>
              <a:spcBef>
                <a:spcPts val="1400"/>
              </a:spcBef>
            </a:pPr>
            <a:r>
              <a:rPr lang="en-US" sz="1600" dirty="0">
                <a:solidFill>
                  <a:schemeClr val="bg2">
                    <a:lumMod val="50000"/>
                  </a:schemeClr>
                </a:solidFill>
                <a:latin typeface="Abadi"/>
              </a:rPr>
              <a:t>One Hot Encoding for classification models</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How to build, tune, evaluate classification models</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Datasets are collected from Rest SpaceX API and </a:t>
            </a:r>
            <a:r>
              <a:rPr lang="en-US" sz="1800" b="1" dirty="0" err="1">
                <a:solidFill>
                  <a:schemeClr val="accent3">
                    <a:lumMod val="25000"/>
                  </a:schemeClr>
                </a:solidFill>
                <a:latin typeface="Abadi" panose="020B0604020104020204" pitchFamily="34" charset="0"/>
              </a:rPr>
              <a:t>webscrapping</a:t>
            </a:r>
            <a:r>
              <a:rPr lang="en-US" sz="1800" b="1" dirty="0">
                <a:solidFill>
                  <a:schemeClr val="accent3">
                    <a:lumMod val="25000"/>
                  </a:schemeClr>
                </a:solidFill>
                <a:latin typeface="Abadi" panose="020B0604020104020204" pitchFamily="34" charset="0"/>
              </a:rPr>
              <a:t> Wikipedia</a:t>
            </a:r>
            <a:r>
              <a:rPr lang="en-US" sz="18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information obtained by the API are rocket, launches, payload information: </a:t>
            </a:r>
            <a:br>
              <a:rPr lang="en-US" sz="1800" dirty="0">
                <a:solidFill>
                  <a:schemeClr val="accent3">
                    <a:lumMod val="25000"/>
                  </a:schemeClr>
                </a:solidFill>
                <a:latin typeface="Abadi" panose="020B0604020104020204" pitchFamily="34" charset="0"/>
              </a:rPr>
            </a:br>
            <a:r>
              <a:rPr lang="en-US" sz="1200" dirty="0">
                <a:solidFill>
                  <a:schemeClr val="accent1"/>
                </a:solidFill>
                <a:latin typeface="Abadi" panose="020B0604020104020204" pitchFamily="34" charset="0"/>
              </a:rPr>
              <a:t>The Space X REST API URL is api.spacexdata.com/v4/</a:t>
            </a:r>
          </a:p>
          <a:p>
            <a:pPr marL="0" indent="0">
              <a:lnSpc>
                <a:spcPct val="100000"/>
              </a:lnSpc>
              <a:spcBef>
                <a:spcPts val="1400"/>
              </a:spcBef>
              <a:buNone/>
            </a:pPr>
            <a:endParaRPr lang="en-US" sz="1200" dirty="0">
              <a:solidFill>
                <a:schemeClr val="accent1"/>
              </a:solidFill>
              <a:latin typeface="Abadi" panose="020B0604020104020204" pitchFamily="34" charset="0"/>
            </a:endParaRPr>
          </a:p>
          <a:p>
            <a:pPr marL="0" indent="0">
              <a:lnSpc>
                <a:spcPct val="100000"/>
              </a:lnSpc>
              <a:spcBef>
                <a:spcPts val="1400"/>
              </a:spcBef>
              <a:buNone/>
            </a:pPr>
            <a:endParaRPr lang="en-US" sz="1200" dirty="0">
              <a:solidFill>
                <a:schemeClr val="accent1"/>
              </a:solidFill>
              <a:latin typeface="Abadi" panose="020B0604020104020204" pitchFamily="34" charset="0"/>
            </a:endParaRPr>
          </a:p>
          <a:p>
            <a:pPr marL="0" indent="0">
              <a:lnSpc>
                <a:spcPct val="100000"/>
              </a:lnSpc>
              <a:spcBef>
                <a:spcPts val="1400"/>
              </a:spcBef>
              <a:buNone/>
            </a:pPr>
            <a:endParaRPr lang="en-US" sz="1800" dirty="0">
              <a:solidFill>
                <a:schemeClr val="accent1"/>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information obtained by the </a:t>
            </a: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 of Wikipedia are launches, landing, payload information: </a:t>
            </a:r>
            <a:r>
              <a:rPr lang="nl-NL" sz="1200" dirty="0">
                <a:solidFill>
                  <a:schemeClr val="accent1"/>
                </a:solidFill>
              </a:rPr>
              <a:t>URL is https://en.wikipedia.org/w/index.php?title=List_of_Falcon_9_and_Falcon_Heavy_launches&amp;oldid=1027686922</a:t>
            </a:r>
            <a:endParaRPr lang="en-US" sz="1800" dirty="0">
              <a:solidFill>
                <a:schemeClr val="accent1"/>
              </a:solidFill>
              <a:latin typeface="Abadi" panose="020B0604020104020204" pitchFamily="34" charset="0"/>
            </a:endParaRPr>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Grafik 2">
            <a:extLst>
              <a:ext uri="{FF2B5EF4-FFF2-40B4-BE49-F238E27FC236}">
                <a16:creationId xmlns:a16="http://schemas.microsoft.com/office/drawing/2014/main" id="{9F7F9CA3-9801-66D6-9ADA-7E23E2367653}"/>
              </a:ext>
            </a:extLst>
          </p:cNvPr>
          <p:cNvPicPr>
            <a:picLocks noChangeAspect="1"/>
          </p:cNvPicPr>
          <p:nvPr/>
        </p:nvPicPr>
        <p:blipFill>
          <a:blip r:embed="rId3"/>
          <a:stretch>
            <a:fillRect/>
          </a:stretch>
        </p:blipFill>
        <p:spPr>
          <a:xfrm>
            <a:off x="770011" y="2881555"/>
            <a:ext cx="8135485" cy="1086002"/>
          </a:xfrm>
          <a:prstGeom prst="rect">
            <a:avLst/>
          </a:prstGeom>
        </p:spPr>
      </p:pic>
      <p:pic>
        <p:nvPicPr>
          <p:cNvPr id="7" name="Grafik 6">
            <a:extLst>
              <a:ext uri="{FF2B5EF4-FFF2-40B4-BE49-F238E27FC236}">
                <a16:creationId xmlns:a16="http://schemas.microsoft.com/office/drawing/2014/main" id="{577ECE32-F033-4862-5B50-F5F7C3E08C8E}"/>
              </a:ext>
            </a:extLst>
          </p:cNvPr>
          <p:cNvPicPr>
            <a:picLocks noChangeAspect="1"/>
          </p:cNvPicPr>
          <p:nvPr/>
        </p:nvPicPr>
        <p:blipFill>
          <a:blip r:embed="rId4"/>
          <a:stretch>
            <a:fillRect/>
          </a:stretch>
        </p:blipFill>
        <p:spPr>
          <a:xfrm>
            <a:off x="770011" y="5023487"/>
            <a:ext cx="8030696" cy="99073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with SpaceX REST calls has been done in seven main steps.</a:t>
            </a:r>
          </a:p>
          <a:p>
            <a:pPr>
              <a:lnSpc>
                <a:spcPct val="100000"/>
              </a:lnSpc>
              <a:spcBef>
                <a:spcPts val="1400"/>
              </a:spcBef>
            </a:pPr>
            <a:r>
              <a:rPr lang="en-US" sz="2200" dirty="0">
                <a:solidFill>
                  <a:schemeClr val="accent3">
                    <a:lumMod val="25000"/>
                  </a:schemeClr>
                </a:solidFill>
                <a:latin typeface="Abadi" panose="020B0604020104020204" pitchFamily="34" charset="0"/>
              </a:rPr>
              <a:t>The data response from the API has been transformed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better clean and filter it. </a:t>
            </a:r>
          </a:p>
          <a:p>
            <a:pPr>
              <a:lnSpc>
                <a:spcPct val="100000"/>
              </a:lnSpc>
              <a:spcBef>
                <a:spcPts val="1400"/>
              </a:spcBef>
            </a:pPr>
            <a:r>
              <a:rPr lang="en-US" sz="2200" dirty="0">
                <a:solidFill>
                  <a:schemeClr val="accent3">
                    <a:lumMod val="25000"/>
                  </a:schemeClr>
                </a:solidFill>
                <a:latin typeface="Abadi" panose="020B0604020104020204" pitchFamily="34" charset="0"/>
              </a:rPr>
              <a:t>To get more information enter the completed SpaceX API calls notebook via GitHub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m 1">
            <a:extLst>
              <a:ext uri="{FF2B5EF4-FFF2-40B4-BE49-F238E27FC236}">
                <a16:creationId xmlns:a16="http://schemas.microsoft.com/office/drawing/2014/main" id="{4EA59F2A-75EB-31F6-49D4-E0270539624E}"/>
              </a:ext>
            </a:extLst>
          </p:cNvPr>
          <p:cNvGraphicFramePr/>
          <p:nvPr>
            <p:extLst>
              <p:ext uri="{D42A27DB-BD31-4B8C-83A1-F6EECF244321}">
                <p14:modId xmlns:p14="http://schemas.microsoft.com/office/powerpoint/2010/main" val="3666309143"/>
              </p:ext>
            </p:extLst>
          </p:nvPr>
        </p:nvGraphicFramePr>
        <p:xfrm>
          <a:off x="6370319" y="1932347"/>
          <a:ext cx="4651131" cy="39604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3803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with Web Scraping has been done in eight main steps.</a:t>
            </a:r>
          </a:p>
          <a:p>
            <a:pPr>
              <a:lnSpc>
                <a:spcPct val="100000"/>
              </a:lnSpc>
              <a:spcBef>
                <a:spcPts val="1400"/>
              </a:spcBef>
            </a:pPr>
            <a:r>
              <a:rPr lang="en-US" sz="2200" dirty="0">
                <a:solidFill>
                  <a:schemeClr val="accent3">
                    <a:lumMod val="25000"/>
                  </a:schemeClr>
                </a:solidFill>
                <a:latin typeface="Abadi" panose="020B0604020104020204" pitchFamily="34" charset="0"/>
              </a:rPr>
              <a:t>This time the Falcon 9 launch records HTML table has been extracted from Wikipedia and after parsing converted into a Pandas data frame. </a:t>
            </a:r>
          </a:p>
          <a:p>
            <a:pPr>
              <a:lnSpc>
                <a:spcPct val="100000"/>
              </a:lnSpc>
              <a:spcBef>
                <a:spcPts val="1400"/>
              </a:spcBef>
            </a:pPr>
            <a:r>
              <a:rPr lang="en-US" sz="2200" dirty="0">
                <a:solidFill>
                  <a:schemeClr val="accent3">
                    <a:lumMod val="25000"/>
                  </a:schemeClr>
                </a:solidFill>
                <a:latin typeface="Abadi" panose="020B0604020104020204" pitchFamily="34" charset="0"/>
              </a:rPr>
              <a:t>To get more information enter the completed SpaceX API calls notebook via GitHub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m 4">
            <a:extLst>
              <a:ext uri="{FF2B5EF4-FFF2-40B4-BE49-F238E27FC236}">
                <a16:creationId xmlns:a16="http://schemas.microsoft.com/office/drawing/2014/main" id="{437C87FD-7F97-E9E9-E9BF-9151E4797AF8}"/>
              </a:ext>
            </a:extLst>
          </p:cNvPr>
          <p:cNvGraphicFramePr/>
          <p:nvPr>
            <p:extLst>
              <p:ext uri="{D42A27DB-BD31-4B8C-83A1-F6EECF244321}">
                <p14:modId xmlns:p14="http://schemas.microsoft.com/office/powerpoint/2010/main" val="3011393622"/>
              </p:ext>
            </p:extLst>
          </p:nvPr>
        </p:nvGraphicFramePr>
        <p:xfrm>
          <a:off x="6370319" y="1932347"/>
          <a:ext cx="4651131" cy="39604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1460</Words>
  <Application>Microsoft Office PowerPoint</Application>
  <PresentationFormat>Breitbild</PresentationFormat>
  <Paragraphs>219</Paragraphs>
  <Slides>45</Slides>
  <Notes>4</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45</vt:i4>
      </vt:variant>
    </vt:vector>
  </HeadingPairs>
  <TitlesOfParts>
    <vt:vector size="54" baseType="lpstr">
      <vt:lpstr>Abadi</vt:lpstr>
      <vt:lpstr>-apple-system</vt:lpstr>
      <vt:lpstr>Arial</vt:lpstr>
      <vt:lpstr>Arial Unicode MS</vt:lpstr>
      <vt:lpstr>Calibri</vt:lpstr>
      <vt:lpstr>Calibri Light</vt:lpstr>
      <vt:lpstr>IBM Plex Mono SemiBold</vt:lpstr>
      <vt:lpstr>IBM Plex Mono Text</vt:lpstr>
      <vt:lpstr>Custom Design</vt:lpstr>
      <vt:lpstr>PowerPoint-Präsentation</vt:lpstr>
      <vt:lpstr>PowerPoint-Präsentation</vt:lpstr>
      <vt:lpstr>PowerPoint-Präsentation</vt:lpstr>
      <vt:lpstr>Executive Summary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Jonas Hubmann</cp:lastModifiedBy>
  <cp:revision>220</cp:revision>
  <dcterms:created xsi:type="dcterms:W3CDTF">2021-04-29T18:58:34Z</dcterms:created>
  <dcterms:modified xsi:type="dcterms:W3CDTF">2022-10-02T12:38:30Z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